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6"/>
  </p:sldMasterIdLst>
  <p:notesMasterIdLst>
    <p:notesMasterId r:id="rId11"/>
  </p:notesMasterIdLst>
  <p:sldIdLst>
    <p:sldId id="261" r:id="rId7"/>
    <p:sldId id="263" r:id="rId8"/>
    <p:sldId id="264" r:id="rId9"/>
    <p:sldId id="259" r:id="rId10"/>
  </p:sldIdLst>
  <p:sldSz cx="10969625" cy="6170613"/>
  <p:notesSz cx="6858000" cy="9144000"/>
  <p:embeddedFontLst>
    <p:embeddedFont>
      <p:font typeface="Bosch Office Sans" panose="020B0604020202020204" charset="0"/>
      <p:regular r:id="rId12"/>
      <p:bold r:id="rId13"/>
      <p:italic r:id="rId14"/>
      <p:boldItalic r:id="rId15"/>
    </p:embeddedFont>
    <p:embeddedFont>
      <p:font typeface="Bosch Sans" panose="020B0604020202020204" charset="0"/>
      <p:regular r:id="rId16"/>
      <p:bold r:id="rId17"/>
      <p:italic r:id="rId18"/>
      <p:boldItalic r:id="rId19"/>
    </p:embeddedFont>
    <p:embeddedFont>
      <p:font typeface="Bosch Sans Black" panose="020B0604020202020204" charset="0"/>
      <p:bold r:id="rId20"/>
      <p:boldItalic r:id="rId21"/>
    </p:embeddedFont>
    <p:embeddedFont>
      <p:font typeface="Wingdings 3" panose="05040102010807070707" pitchFamily="18" charset="2"/>
      <p:regular r:id="rId22"/>
    </p:embeddedFont>
  </p:embeddedFontLst>
  <p:custDataLst>
    <p:tags r:id="rId2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CC4275-6761-4C46-8865-29B99D439101}" v="6" dt="2024-11-07T13:59:16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638" y="1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1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font" Target="fonts/font4.fntdata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1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60000" y="1440000"/>
            <a:ext cx="10346100" cy="4021000"/>
          </a:xfrm>
          <a:ln w="0">
            <a:noFill/>
          </a:ln>
          <a:effectLst/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8600"/>
              </a:lnSpc>
              <a:spcBef>
                <a:spcPts val="0"/>
              </a:spcBef>
              <a:defRPr sz="8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1"/>
              <a:t>Add Presentation Title</a:t>
            </a:r>
          </a:p>
        </p:txBody>
      </p:sp>
      <p:sp>
        <p:nvSpPr>
          <p:cNvPr id="2" name="BackgroundPicture1">
            <a:extLst>
              <a:ext uri="{FF2B5EF4-FFF2-40B4-BE49-F238E27FC236}">
                <a16:creationId xmlns:a16="http://schemas.microsoft.com/office/drawing/2014/main" id="{4C67D05B-02EA-1693-2D4B-CA7DCC429FBA}"/>
              </a:ext>
            </a:extLst>
          </p:cNvPr>
          <p:cNvSpPr/>
          <p:nvPr userDrawn="1"/>
        </p:nvSpPr>
        <p:spPr>
          <a:xfrm>
            <a:off x="0" y="0"/>
            <a:ext cx="10969626" cy="918001"/>
          </a:xfrm>
          <a:custGeom>
            <a:avLst/>
            <a:gdLst/>
            <a:ahLst/>
            <a:cxnLst/>
            <a:rect l="0" t="0" r="0" b="0"/>
            <a:pathLst>
              <a:path w="10969626" h="918001">
                <a:moveTo>
                  <a:pt x="0" y="0"/>
                </a:moveTo>
                <a:lnTo>
                  <a:pt x="10969625" y="0"/>
                </a:lnTo>
                <a:lnTo>
                  <a:pt x="10969625" y="349200"/>
                </a:lnTo>
                <a:lnTo>
                  <a:pt x="0" y="91800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BackgroundPicture2">
            <a:extLst>
              <a:ext uri="{FF2B5EF4-FFF2-40B4-BE49-F238E27FC236}">
                <a16:creationId xmlns:a16="http://schemas.microsoft.com/office/drawing/2014/main" id="{984B3BDF-3DD4-0AD5-2FB3-85808C585D9C}"/>
              </a:ext>
            </a:extLst>
          </p:cNvPr>
          <p:cNvSpPr/>
          <p:nvPr userDrawn="1"/>
        </p:nvSpPr>
        <p:spPr>
          <a:xfrm rot="10800000">
            <a:off x="0" y="5252612"/>
            <a:ext cx="10969626" cy="918001"/>
          </a:xfrm>
          <a:custGeom>
            <a:avLst/>
            <a:gdLst/>
            <a:ahLst/>
            <a:cxnLst/>
            <a:rect l="0" t="0" r="0" b="0"/>
            <a:pathLst>
              <a:path w="10969626" h="918001">
                <a:moveTo>
                  <a:pt x="0" y="0"/>
                </a:moveTo>
                <a:lnTo>
                  <a:pt x="10969625" y="0"/>
                </a:lnTo>
                <a:lnTo>
                  <a:pt x="10969625" y="349200"/>
                </a:lnTo>
                <a:lnTo>
                  <a:pt x="0" y="91800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CC023B5-22C1-14E9-33D3-94BB9F111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7" b="40255"/>
          <a:stretch/>
        </p:blipFill>
        <p:spPr>
          <a:xfrm>
            <a:off x="9703435" y="5581387"/>
            <a:ext cx="1104740" cy="4384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C06A1-B4B3-3ED8-6674-D4EC3FE9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22300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8" orient="horz" pos="905" userDrawn="1">
          <p15:clr>
            <a:srgbClr val="FBAE40"/>
          </p15:clr>
        </p15:guide>
        <p15:guide id="23" orient="horz" pos="3440" userDrawn="1">
          <p15:clr>
            <a:srgbClr val="FBAE40"/>
          </p15:clr>
        </p15:guide>
        <p15:guide id="24" pos="224" userDrawn="1">
          <p15:clr>
            <a:srgbClr val="FBAE40"/>
          </p15:clr>
        </p15:guide>
        <p15:guide id="25" pos="67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 dark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Picture2">
            <a:extLst>
              <a:ext uri="{FF2B5EF4-FFF2-40B4-BE49-F238E27FC236}">
                <a16:creationId xmlns:a16="http://schemas.microsoft.com/office/drawing/2014/main" id="{284D3B4C-9D1A-C467-D10D-AB5759B15402}"/>
              </a:ext>
            </a:extLst>
          </p:cNvPr>
          <p:cNvSpPr/>
          <p:nvPr userDrawn="1"/>
        </p:nvSpPr>
        <p:spPr>
          <a:xfrm rot="10800000">
            <a:off x="0" y="5252612"/>
            <a:ext cx="10969626" cy="918001"/>
          </a:xfrm>
          <a:custGeom>
            <a:avLst/>
            <a:gdLst/>
            <a:ahLst/>
            <a:cxnLst/>
            <a:rect l="0" t="0" r="0" b="0"/>
            <a:pathLst>
              <a:path w="10969626" h="918001">
                <a:moveTo>
                  <a:pt x="0" y="0"/>
                </a:moveTo>
                <a:lnTo>
                  <a:pt x="10969625" y="0"/>
                </a:lnTo>
                <a:lnTo>
                  <a:pt x="10969625" y="349200"/>
                </a:lnTo>
                <a:lnTo>
                  <a:pt x="0" y="91800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47FD3E56-5E06-6DD1-4756-46DE63EF8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7" b="40255"/>
          <a:stretch/>
        </p:blipFill>
        <p:spPr>
          <a:xfrm>
            <a:off x="9703435" y="5581387"/>
            <a:ext cx="1104740" cy="438441"/>
          </a:xfrm>
          <a:prstGeom prst="rect">
            <a:avLst/>
          </a:prstGeom>
        </p:spPr>
      </p:pic>
      <p:sp>
        <p:nvSpPr>
          <p:cNvPr id="8" name="Footer">
            <a:extLst>
              <a:ext uri="{FF2B5EF4-FFF2-40B4-BE49-F238E27FC236}">
                <a16:creationId xmlns:a16="http://schemas.microsoft.com/office/drawing/2014/main" id="{FEB6F6A5-A529-92B9-55FE-058CB9D1E984}"/>
              </a:ext>
            </a:extLst>
          </p:cNvPr>
          <p:cNvSpPr txBox="1"/>
          <p:nvPr userDrawn="1"/>
        </p:nvSpPr>
        <p:spPr>
          <a:xfrm>
            <a:off x="593090" y="5935261"/>
            <a:ext cx="8850948" cy="122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baseline="0" noProof="1">
                <a:solidFill>
                  <a:srgbClr val="A3BAC8"/>
                </a:solidFill>
                <a:latin typeface="+mn-lt"/>
              </a:rPr>
              <a:t>DC-AE/PRM4 | November 2022 | © Bosch Rexroth AG 2022. All rights reserved, also regarding any disposal, exploitation, reproduction, editing, distribution, as well as in the event of applications for industrial property rights.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en-US" sz="600" kern="0" baseline="0" noProof="1">
              <a:solidFill>
                <a:schemeClr val="accent1"/>
              </a:solidFill>
              <a:latin typeface="+mn-lt"/>
            </a:endParaRP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Chapter_titleonly">
            <a:extLst>
              <a:ext uri="{FF2B5EF4-FFF2-40B4-BE49-F238E27FC236}">
                <a16:creationId xmlns:a16="http://schemas.microsoft.com/office/drawing/2014/main" id="{E311C0AE-2DE4-8E96-7B13-6B9BCE05E56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buNone/>
              <a:defRPr lang="de-DE" sz="2400" b="1" kern="0" baseline="0">
                <a:solidFill>
                  <a:srgbClr val="00B9E5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18" name="slide_title">
            <a:extLst>
              <a:ext uri="{FF2B5EF4-FFF2-40B4-BE49-F238E27FC236}">
                <a16:creationId xmlns:a16="http://schemas.microsoft.com/office/drawing/2014/main" id="{8466D3B3-E7C3-4CBE-9A38-5FE8BF51AAEA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rgbClr val="00B9E5"/>
                </a:solidFill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312928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10330" y="1295400"/>
            <a:ext cx="312928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61580" y="1295400"/>
            <a:ext cx="312928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3" name="Rectangle7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3108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5" pos="2134" userDrawn="1">
          <p15:clr>
            <a:srgbClr val="FBAE40"/>
          </p15:clr>
        </p15:guide>
        <p15:guide id="6" pos="4763" userDrawn="1">
          <p15:clr>
            <a:srgbClr val="FBAE40"/>
          </p15:clr>
        </p15:guide>
        <p15:guide id="7" pos="6734" userDrawn="1">
          <p15:clr>
            <a:srgbClr val="FBAE40"/>
          </p15:clr>
        </p15:guide>
        <p15:guide id="8" pos="2463" userDrawn="1">
          <p15:clr>
            <a:srgbClr val="FBAE40"/>
          </p15:clr>
        </p15:guide>
        <p15:guide id="9" pos="4434" userDrawn="1">
          <p15:clr>
            <a:srgbClr val="FBAE40"/>
          </p15:clr>
        </p15:guide>
        <p15:guide id="12" orient="horz" pos="163" userDrawn="1">
          <p15:clr>
            <a:srgbClr val="FBAE40"/>
          </p15:clr>
        </p15:guide>
        <p15:guide id="13" orient="horz" pos="408" userDrawn="1">
          <p15:clr>
            <a:srgbClr val="FBAE40"/>
          </p15:clr>
        </p15:guide>
        <p15:guide id="14" orient="horz" pos="653" userDrawn="1">
          <p15:clr>
            <a:srgbClr val="FBAE40"/>
          </p15:clr>
        </p15:guide>
        <p15:guide id="16" orient="horz" pos="3441" userDrawn="1">
          <p15:clr>
            <a:srgbClr val="FBAE40"/>
          </p15:clr>
        </p15:guide>
        <p15:guide id="17" orient="horz" pos="8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ligh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>
            <a:extLst>
              <a:ext uri="{FF2B5EF4-FFF2-40B4-BE49-F238E27FC236}">
                <a16:creationId xmlns:a16="http://schemas.microsoft.com/office/drawing/2014/main" id="{E311C0AE-2DE4-8E96-7B13-6B9BCE05E56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buNone/>
              <a:defRPr lang="de-DE" sz="2400" b="1" kern="0" baseline="0">
                <a:solidFill>
                  <a:srgbClr val="00B9E5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18" name="slide_title">
            <a:extLst>
              <a:ext uri="{FF2B5EF4-FFF2-40B4-BE49-F238E27FC236}">
                <a16:creationId xmlns:a16="http://schemas.microsoft.com/office/drawing/2014/main" id="{8466D3B3-E7C3-4CBE-9A38-5FE8BF51AAEA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rgbClr val="00B9E5"/>
                </a:solidFill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312928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10330" y="1295400"/>
            <a:ext cx="312928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61580" y="1295400"/>
            <a:ext cx="312928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3" name="Rectangle7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5" pos="2134" userDrawn="1">
          <p15:clr>
            <a:srgbClr val="FBAE40"/>
          </p15:clr>
        </p15:guide>
        <p15:guide id="6" pos="4763" userDrawn="1">
          <p15:clr>
            <a:srgbClr val="FBAE40"/>
          </p15:clr>
        </p15:guide>
        <p15:guide id="7" pos="6734" userDrawn="1">
          <p15:clr>
            <a:srgbClr val="FBAE40"/>
          </p15:clr>
        </p15:guide>
        <p15:guide id="8" pos="2463" userDrawn="1">
          <p15:clr>
            <a:srgbClr val="FBAE40"/>
          </p15:clr>
        </p15:guide>
        <p15:guide id="9" pos="4434" userDrawn="1">
          <p15:clr>
            <a:srgbClr val="FBAE40"/>
          </p15:clr>
        </p15:guide>
        <p15:guide id="12" orient="horz" pos="163" userDrawn="1">
          <p15:clr>
            <a:srgbClr val="FBAE40"/>
          </p15:clr>
        </p15:guide>
        <p15:guide id="13" orient="horz" pos="408" userDrawn="1">
          <p15:clr>
            <a:srgbClr val="FBAE40"/>
          </p15:clr>
        </p15:guide>
        <p15:guide id="14" orient="horz" pos="653" userDrawn="1">
          <p15:clr>
            <a:srgbClr val="FBAE40"/>
          </p15:clr>
        </p15:guide>
        <p15:guide id="16" orient="horz" pos="3441" userDrawn="1">
          <p15:clr>
            <a:srgbClr val="FBAE40"/>
          </p15:clr>
        </p15:guide>
        <p15:guide id="17" orient="horz" pos="81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nly title dark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Picture2">
            <a:extLst>
              <a:ext uri="{FF2B5EF4-FFF2-40B4-BE49-F238E27FC236}">
                <a16:creationId xmlns:a16="http://schemas.microsoft.com/office/drawing/2014/main" id="{A3B84066-6035-D150-79DB-E6F73AC521F1}"/>
              </a:ext>
            </a:extLst>
          </p:cNvPr>
          <p:cNvSpPr/>
          <p:nvPr userDrawn="1"/>
        </p:nvSpPr>
        <p:spPr>
          <a:xfrm rot="10800000">
            <a:off x="0" y="5252612"/>
            <a:ext cx="10969626" cy="918001"/>
          </a:xfrm>
          <a:custGeom>
            <a:avLst/>
            <a:gdLst/>
            <a:ahLst/>
            <a:cxnLst/>
            <a:rect l="0" t="0" r="0" b="0"/>
            <a:pathLst>
              <a:path w="10969626" h="918001">
                <a:moveTo>
                  <a:pt x="0" y="0"/>
                </a:moveTo>
                <a:lnTo>
                  <a:pt x="10969625" y="0"/>
                </a:lnTo>
                <a:lnTo>
                  <a:pt x="10969625" y="349200"/>
                </a:lnTo>
                <a:lnTo>
                  <a:pt x="0" y="91800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8D3D88F3-124D-A588-B32B-5F582719A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7" b="40255"/>
          <a:stretch/>
        </p:blipFill>
        <p:spPr>
          <a:xfrm>
            <a:off x="9703435" y="5581387"/>
            <a:ext cx="1104740" cy="438441"/>
          </a:xfrm>
          <a:prstGeom prst="rect">
            <a:avLst/>
          </a:prstGeom>
        </p:spPr>
      </p:pic>
      <p:sp>
        <p:nvSpPr>
          <p:cNvPr id="5" name="Footer">
            <a:extLst>
              <a:ext uri="{FF2B5EF4-FFF2-40B4-BE49-F238E27FC236}">
                <a16:creationId xmlns:a16="http://schemas.microsoft.com/office/drawing/2014/main" id="{BD91427E-BF6D-0732-4C28-E8C9868C5F89}"/>
              </a:ext>
            </a:extLst>
          </p:cNvPr>
          <p:cNvSpPr txBox="1"/>
          <p:nvPr userDrawn="1"/>
        </p:nvSpPr>
        <p:spPr>
          <a:xfrm>
            <a:off x="593090" y="5935261"/>
            <a:ext cx="8850948" cy="122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baseline="0" noProof="1">
                <a:solidFill>
                  <a:srgbClr val="A3BAC8"/>
                </a:solidFill>
                <a:latin typeface="+mn-lt"/>
              </a:rPr>
              <a:t>DC-AE/PRM4 | November 2022 | © Bosch Rexroth AG 2022. All rights reserved, also regarding any disposal, exploitation, reproduction, editing, distribution, as well as in the event of applications for industrial property rights.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en-US" sz="600" kern="0" baseline="0" noProof="1">
              <a:solidFill>
                <a:schemeClr val="accent1"/>
              </a:solidFill>
              <a:latin typeface="+mn-lt"/>
            </a:endParaRP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Chapter_titleonly"/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buNone/>
              <a:defRPr lang="de-DE" sz="2400" b="1" kern="0" baseline="0">
                <a:solidFill>
                  <a:srgbClr val="00B9E5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9" name="slide_title">
            <a:extLst>
              <a:ext uri="{FF2B5EF4-FFF2-40B4-BE49-F238E27FC236}">
                <a16:creationId xmlns:a16="http://schemas.microsoft.com/office/drawing/2014/main" id="{CE9D89DE-4B7A-4152-8E47-903CAF20AB0B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rgbClr val="00B9E5"/>
                </a:solidFill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699" y="5923477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80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5" orient="horz" pos="652" userDrawn="1">
          <p15:clr>
            <a:srgbClr val="FBAE40"/>
          </p15:clr>
        </p15:guide>
        <p15:guide id="16" orient="horz" pos="3440" userDrawn="1">
          <p15:clr>
            <a:srgbClr val="FBAE40"/>
          </p15:clr>
        </p15:guide>
        <p15:guide id="17" orient="horz" pos="81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ly title ligh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/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buNone/>
              <a:defRPr lang="de-DE" sz="2400" b="1" kern="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9" name="slide_title">
            <a:extLst>
              <a:ext uri="{FF2B5EF4-FFF2-40B4-BE49-F238E27FC236}">
                <a16:creationId xmlns:a16="http://schemas.microsoft.com/office/drawing/2014/main" id="{CE9D89DE-4B7A-4152-8E47-903CAF20AB0B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699" y="5923477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5" orient="horz" pos="652" userDrawn="1">
          <p15:clr>
            <a:srgbClr val="FBAE40"/>
          </p15:clr>
        </p15:guide>
        <p15:guide id="16" orient="horz" pos="3440" userDrawn="1">
          <p15:clr>
            <a:srgbClr val="FBAE40"/>
          </p15:clr>
        </p15:guide>
        <p15:guide id="17" orient="horz" pos="81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dark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Picture2">
            <a:extLst>
              <a:ext uri="{FF2B5EF4-FFF2-40B4-BE49-F238E27FC236}">
                <a16:creationId xmlns:a16="http://schemas.microsoft.com/office/drawing/2014/main" id="{3B05D91A-C1FF-A6F6-AAA3-00AF31E1E895}"/>
              </a:ext>
            </a:extLst>
          </p:cNvPr>
          <p:cNvSpPr/>
          <p:nvPr userDrawn="1"/>
        </p:nvSpPr>
        <p:spPr>
          <a:xfrm rot="10800000">
            <a:off x="0" y="5252612"/>
            <a:ext cx="10969626" cy="918001"/>
          </a:xfrm>
          <a:custGeom>
            <a:avLst/>
            <a:gdLst/>
            <a:ahLst/>
            <a:cxnLst/>
            <a:rect l="0" t="0" r="0" b="0"/>
            <a:pathLst>
              <a:path w="10969626" h="918001">
                <a:moveTo>
                  <a:pt x="0" y="0"/>
                </a:moveTo>
                <a:lnTo>
                  <a:pt x="10969625" y="0"/>
                </a:lnTo>
                <a:lnTo>
                  <a:pt x="10969625" y="349200"/>
                </a:lnTo>
                <a:lnTo>
                  <a:pt x="0" y="91800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F1A856B7-C428-C201-2653-305370B18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7" b="40255"/>
          <a:stretch/>
        </p:blipFill>
        <p:spPr>
          <a:xfrm>
            <a:off x="9703435" y="5581387"/>
            <a:ext cx="1104740" cy="438441"/>
          </a:xfrm>
          <a:prstGeom prst="rect">
            <a:avLst/>
          </a:prstGeom>
        </p:spPr>
      </p:pic>
      <p:sp>
        <p:nvSpPr>
          <p:cNvPr id="4" name="Footer">
            <a:extLst>
              <a:ext uri="{FF2B5EF4-FFF2-40B4-BE49-F238E27FC236}">
                <a16:creationId xmlns:a16="http://schemas.microsoft.com/office/drawing/2014/main" id="{71FC0F82-13F9-DC6E-A1F6-AF573CDEF10A}"/>
              </a:ext>
            </a:extLst>
          </p:cNvPr>
          <p:cNvSpPr txBox="1"/>
          <p:nvPr userDrawn="1"/>
        </p:nvSpPr>
        <p:spPr>
          <a:xfrm>
            <a:off x="593090" y="5935261"/>
            <a:ext cx="8850948" cy="122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baseline="0" noProof="1">
                <a:solidFill>
                  <a:srgbClr val="A3BAC8"/>
                </a:solidFill>
                <a:latin typeface="+mn-lt"/>
              </a:rPr>
              <a:t>DC-AE/PRM4 | November 2022 | © Bosch Rexroth AG 2022. All rights reserved, also regarding any disposal, exploitation, reproduction, editing, distribution, as well as in the event of applications for industrial property rights.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en-US" sz="600" kern="0" baseline="0" noProof="1">
              <a:solidFill>
                <a:schemeClr val="accent1"/>
              </a:solidFill>
              <a:latin typeface="+mn-lt"/>
            </a:endParaRP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037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440" userDrawn="1">
          <p15:clr>
            <a:srgbClr val="FBAE40"/>
          </p15:clr>
        </p15:guide>
        <p15:guide id="3" pos="166" userDrawn="1">
          <p15:clr>
            <a:srgbClr val="FBAE40"/>
          </p15:clr>
        </p15:guide>
        <p15:guide id="4" pos="6744" userDrawn="1">
          <p15:clr>
            <a:srgbClr val="FBAE40"/>
          </p15:clr>
        </p15:guide>
        <p15:guide id="5" orient="horz" pos="16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440" userDrawn="1">
          <p15:clr>
            <a:srgbClr val="FBAE40"/>
          </p15:clr>
        </p15:guide>
        <p15:guide id="3" pos="166" userDrawn="1">
          <p15:clr>
            <a:srgbClr val="FBAE40"/>
          </p15:clr>
        </p15:guide>
        <p15:guide id="4" pos="6744" userDrawn="1">
          <p15:clr>
            <a:srgbClr val="FBAE40"/>
          </p15:clr>
        </p15:guide>
        <p15:guide id="5" orient="horz" pos="16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inverted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0B4C65B-5C1D-97B1-3581-7174A46E4AC6}"/>
              </a:ext>
            </a:extLst>
          </p:cNvPr>
          <p:cNvSpPr/>
          <p:nvPr userDrawn="1"/>
        </p:nvSpPr>
        <p:spPr>
          <a:xfrm>
            <a:off x="1" y="1"/>
            <a:ext cx="10969625" cy="5832001"/>
          </a:xfrm>
          <a:custGeom>
            <a:avLst/>
            <a:gdLst>
              <a:gd name="connsiteX0" fmla="*/ 0 w 10969625"/>
              <a:gd name="connsiteY0" fmla="*/ 0 h 5832001"/>
              <a:gd name="connsiteX1" fmla="*/ 10969625 w 10969625"/>
              <a:gd name="connsiteY1" fmla="*/ 0 h 5832001"/>
              <a:gd name="connsiteX2" fmla="*/ 10969625 w 10969625"/>
              <a:gd name="connsiteY2" fmla="*/ 5252613 h 5832001"/>
              <a:gd name="connsiteX3" fmla="*/ 1 w 10969625"/>
              <a:gd name="connsiteY3" fmla="*/ 5821413 h 5832001"/>
              <a:gd name="connsiteX4" fmla="*/ 1 w 10969625"/>
              <a:gd name="connsiteY4" fmla="*/ 5832001 h 5832001"/>
              <a:gd name="connsiteX5" fmla="*/ 0 w 10969625"/>
              <a:gd name="connsiteY5" fmla="*/ 5832001 h 583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69625" h="5832001">
                <a:moveTo>
                  <a:pt x="0" y="0"/>
                </a:moveTo>
                <a:lnTo>
                  <a:pt x="10969625" y="0"/>
                </a:lnTo>
                <a:lnTo>
                  <a:pt x="10969625" y="5252613"/>
                </a:lnTo>
                <a:lnTo>
                  <a:pt x="1" y="5821413"/>
                </a:lnTo>
                <a:lnTo>
                  <a:pt x="1" y="5832001"/>
                </a:lnTo>
                <a:lnTo>
                  <a:pt x="0" y="5832001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979326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440" userDrawn="1">
          <p15:clr>
            <a:srgbClr val="FBAE40"/>
          </p15:clr>
        </p15:guide>
        <p15:guide id="3" pos="166" userDrawn="1">
          <p15:clr>
            <a:srgbClr val="FBAE40"/>
          </p15:clr>
        </p15:guide>
        <p15:guide id="4" pos="6744" userDrawn="1">
          <p15:clr>
            <a:srgbClr val="FBAE40"/>
          </p15:clr>
        </p15:guide>
        <p15:guide id="5" orient="horz" pos="16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ligh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30F02C8-06A0-3C62-8810-6966389142AC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6170613"/>
          </a:xfrm>
          <a:custGeom>
            <a:avLst/>
            <a:gdLst>
              <a:gd name="connsiteX0" fmla="*/ 1 w 10969625"/>
              <a:gd name="connsiteY0" fmla="*/ 6170400 h 6170613"/>
              <a:gd name="connsiteX1" fmla="*/ 2 w 10969625"/>
              <a:gd name="connsiteY1" fmla="*/ 6170400 h 6170613"/>
              <a:gd name="connsiteX2" fmla="*/ 2 w 10969625"/>
              <a:gd name="connsiteY2" fmla="*/ 6170613 h 6170613"/>
              <a:gd name="connsiteX3" fmla="*/ 1 w 10969625"/>
              <a:gd name="connsiteY3" fmla="*/ 6170613 h 6170613"/>
              <a:gd name="connsiteX4" fmla="*/ 0 w 10969625"/>
              <a:gd name="connsiteY4" fmla="*/ 0 h 6170613"/>
              <a:gd name="connsiteX5" fmla="*/ 10969625 w 10969625"/>
              <a:gd name="connsiteY5" fmla="*/ 0 h 6170613"/>
              <a:gd name="connsiteX6" fmla="*/ 10969625 w 10969625"/>
              <a:gd name="connsiteY6" fmla="*/ 5252613 h 6170613"/>
              <a:gd name="connsiteX7" fmla="*/ 1 w 10969625"/>
              <a:gd name="connsiteY7" fmla="*/ 5821413 h 6170613"/>
              <a:gd name="connsiteX8" fmla="*/ 1 w 10969625"/>
              <a:gd name="connsiteY8" fmla="*/ 6170400 h 6170613"/>
              <a:gd name="connsiteX9" fmla="*/ 0 w 10969625"/>
              <a:gd name="connsiteY9" fmla="*/ 6170400 h 617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69625" h="6170613">
                <a:moveTo>
                  <a:pt x="1" y="6170400"/>
                </a:moveTo>
                <a:lnTo>
                  <a:pt x="2" y="6170400"/>
                </a:lnTo>
                <a:lnTo>
                  <a:pt x="2" y="6170613"/>
                </a:lnTo>
                <a:lnTo>
                  <a:pt x="1" y="6170613"/>
                </a:lnTo>
                <a:close/>
                <a:moveTo>
                  <a:pt x="0" y="0"/>
                </a:moveTo>
                <a:lnTo>
                  <a:pt x="10969625" y="0"/>
                </a:lnTo>
                <a:lnTo>
                  <a:pt x="10969625" y="5252613"/>
                </a:lnTo>
                <a:lnTo>
                  <a:pt x="1" y="5821413"/>
                </a:lnTo>
                <a:lnTo>
                  <a:pt x="1" y="6170400"/>
                </a:lnTo>
                <a:lnTo>
                  <a:pt x="0" y="6170400"/>
                </a:lnTo>
                <a:close/>
              </a:path>
            </a:pathLst>
          </a:custGeom>
          <a:solidFill>
            <a:srgbClr val="FFE6E7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550000"/>
              </a:lnSpc>
              <a:buFontTx/>
              <a:buNone/>
              <a:defRPr sz="1200"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37539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440" userDrawn="1">
          <p15:clr>
            <a:srgbClr val="FBAE40"/>
          </p15:clr>
        </p15:guide>
        <p15:guide id="3" pos="166" userDrawn="1">
          <p15:clr>
            <a:srgbClr val="FBAE40"/>
          </p15:clr>
        </p15:guide>
        <p15:guide id="4" pos="6744" userDrawn="1">
          <p15:clr>
            <a:srgbClr val="FBAE40"/>
          </p15:clr>
        </p15:guide>
        <p15:guide id="5" orient="horz" pos="16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dark 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F1A856B7-C428-C201-2653-305370B18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7" b="40255"/>
          <a:stretch/>
        </p:blipFill>
        <p:spPr>
          <a:xfrm>
            <a:off x="9703435" y="5581387"/>
            <a:ext cx="1104740" cy="438441"/>
          </a:xfrm>
          <a:prstGeom prst="rect">
            <a:avLst/>
          </a:prstGeom>
        </p:spPr>
      </p:pic>
      <p:sp>
        <p:nvSpPr>
          <p:cNvPr id="4" name="Footer">
            <a:extLst>
              <a:ext uri="{FF2B5EF4-FFF2-40B4-BE49-F238E27FC236}">
                <a16:creationId xmlns:a16="http://schemas.microsoft.com/office/drawing/2014/main" id="{71FC0F82-13F9-DC6E-A1F6-AF573CDEF10A}"/>
              </a:ext>
            </a:extLst>
          </p:cNvPr>
          <p:cNvSpPr txBox="1"/>
          <p:nvPr userDrawn="1"/>
        </p:nvSpPr>
        <p:spPr>
          <a:xfrm>
            <a:off x="593090" y="5935261"/>
            <a:ext cx="8850948" cy="122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baseline="0" noProof="1">
                <a:solidFill>
                  <a:srgbClr val="A3BAC8"/>
                </a:solidFill>
                <a:latin typeface="+mn-lt"/>
              </a:rPr>
              <a:t>DC-AE/PRM4 | November 2022 | © Bosch Rexroth AG 2022. All rights reserved, also regarding any disposal, exploitation, reproduction, editing, distribution, as well as in the event of applications for industrial property rights.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en-US" sz="600" kern="0" baseline="0" noProof="1">
              <a:solidFill>
                <a:schemeClr val="accent1"/>
              </a:solidFill>
              <a:latin typeface="+mn-lt"/>
            </a:endParaRP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8BA72D09-8BBC-E855-D374-A752108073D0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6170613"/>
          </a:xfrm>
          <a:custGeom>
            <a:avLst/>
            <a:gdLst>
              <a:gd name="connsiteX0" fmla="*/ 1 w 10969625"/>
              <a:gd name="connsiteY0" fmla="*/ 6170400 h 6170613"/>
              <a:gd name="connsiteX1" fmla="*/ 2 w 10969625"/>
              <a:gd name="connsiteY1" fmla="*/ 6170400 h 6170613"/>
              <a:gd name="connsiteX2" fmla="*/ 2 w 10969625"/>
              <a:gd name="connsiteY2" fmla="*/ 6170613 h 6170613"/>
              <a:gd name="connsiteX3" fmla="*/ 1 w 10969625"/>
              <a:gd name="connsiteY3" fmla="*/ 6170613 h 6170613"/>
              <a:gd name="connsiteX4" fmla="*/ 0 w 10969625"/>
              <a:gd name="connsiteY4" fmla="*/ 0 h 6170613"/>
              <a:gd name="connsiteX5" fmla="*/ 10969625 w 10969625"/>
              <a:gd name="connsiteY5" fmla="*/ 0 h 6170613"/>
              <a:gd name="connsiteX6" fmla="*/ 10969625 w 10969625"/>
              <a:gd name="connsiteY6" fmla="*/ 5252613 h 6170613"/>
              <a:gd name="connsiteX7" fmla="*/ 1 w 10969625"/>
              <a:gd name="connsiteY7" fmla="*/ 5821413 h 6170613"/>
              <a:gd name="connsiteX8" fmla="*/ 1 w 10969625"/>
              <a:gd name="connsiteY8" fmla="*/ 6170400 h 6170613"/>
              <a:gd name="connsiteX9" fmla="*/ 0 w 10969625"/>
              <a:gd name="connsiteY9" fmla="*/ 6170400 h 617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69625" h="6170613">
                <a:moveTo>
                  <a:pt x="1" y="6170400"/>
                </a:moveTo>
                <a:lnTo>
                  <a:pt x="2" y="6170400"/>
                </a:lnTo>
                <a:lnTo>
                  <a:pt x="2" y="6170613"/>
                </a:lnTo>
                <a:lnTo>
                  <a:pt x="1" y="6170613"/>
                </a:lnTo>
                <a:close/>
                <a:moveTo>
                  <a:pt x="0" y="0"/>
                </a:moveTo>
                <a:lnTo>
                  <a:pt x="10969625" y="0"/>
                </a:lnTo>
                <a:lnTo>
                  <a:pt x="10969625" y="5252613"/>
                </a:lnTo>
                <a:lnTo>
                  <a:pt x="1" y="5821413"/>
                </a:lnTo>
                <a:lnTo>
                  <a:pt x="1" y="6170400"/>
                </a:lnTo>
                <a:lnTo>
                  <a:pt x="0" y="6170400"/>
                </a:lnTo>
                <a:close/>
              </a:path>
            </a:pathLst>
          </a:custGeom>
          <a:solidFill>
            <a:srgbClr val="FFE6E7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550000"/>
              </a:lnSpc>
              <a:buFontTx/>
              <a:buNone/>
              <a:defRPr sz="1200"/>
            </a:lvl1pPr>
          </a:lstStyle>
          <a:p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812635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440" userDrawn="1">
          <p15:clr>
            <a:srgbClr val="FBAE40"/>
          </p15:clr>
        </p15:guide>
        <p15:guide id="3" pos="166" userDrawn="1">
          <p15:clr>
            <a:srgbClr val="FBAE40"/>
          </p15:clr>
        </p15:guide>
        <p15:guide id="4" pos="6744" userDrawn="1">
          <p15:clr>
            <a:srgbClr val="FBAE40"/>
          </p15:clr>
        </p15:guide>
        <p15:guide id="5" orient="horz" pos="16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51D8A0BF-E7D8-435F-B9C3-A76C4BF3DA1B}"/>
              </a:ext>
            </a:extLst>
          </p:cNvPr>
          <p:cNvSpPr/>
          <p:nvPr userDrawn="1"/>
        </p:nvSpPr>
        <p:spPr>
          <a:xfrm>
            <a:off x="1" y="1"/>
            <a:ext cx="10969625" cy="5832001"/>
          </a:xfrm>
          <a:custGeom>
            <a:avLst/>
            <a:gdLst>
              <a:gd name="connsiteX0" fmla="*/ 0 w 10969625"/>
              <a:gd name="connsiteY0" fmla="*/ 0 h 5832001"/>
              <a:gd name="connsiteX1" fmla="*/ 10969625 w 10969625"/>
              <a:gd name="connsiteY1" fmla="*/ 0 h 5832001"/>
              <a:gd name="connsiteX2" fmla="*/ 10969625 w 10969625"/>
              <a:gd name="connsiteY2" fmla="*/ 5252613 h 5832001"/>
              <a:gd name="connsiteX3" fmla="*/ 1 w 10969625"/>
              <a:gd name="connsiteY3" fmla="*/ 5821413 h 5832001"/>
              <a:gd name="connsiteX4" fmla="*/ 1 w 10969625"/>
              <a:gd name="connsiteY4" fmla="*/ 5832001 h 5832001"/>
              <a:gd name="connsiteX5" fmla="*/ 0 w 10969625"/>
              <a:gd name="connsiteY5" fmla="*/ 5832001 h 583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69625" h="5832001">
                <a:moveTo>
                  <a:pt x="0" y="0"/>
                </a:moveTo>
                <a:lnTo>
                  <a:pt x="10969625" y="0"/>
                </a:lnTo>
                <a:lnTo>
                  <a:pt x="10969625" y="5252613"/>
                </a:lnTo>
                <a:lnTo>
                  <a:pt x="1" y="5821413"/>
                </a:lnTo>
                <a:lnTo>
                  <a:pt x="1" y="5832001"/>
                </a:lnTo>
                <a:lnTo>
                  <a:pt x="0" y="5832001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7" name="BackgroundPicture1">
            <a:extLst>
              <a:ext uri="{FF2B5EF4-FFF2-40B4-BE49-F238E27FC236}">
                <a16:creationId xmlns:a16="http://schemas.microsoft.com/office/drawing/2014/main" id="{BB2FA1A4-34FB-D2E1-6F36-8B92F5F6D096}"/>
              </a:ext>
            </a:extLst>
          </p:cNvPr>
          <p:cNvSpPr/>
          <p:nvPr userDrawn="1"/>
        </p:nvSpPr>
        <p:spPr>
          <a:xfrm>
            <a:off x="0" y="0"/>
            <a:ext cx="3592801" cy="2844001"/>
          </a:xfrm>
          <a:custGeom>
            <a:avLst/>
            <a:gdLst/>
            <a:ahLst/>
            <a:cxnLst/>
            <a:rect l="0" t="0" r="0" b="0"/>
            <a:pathLst>
              <a:path w="3592801" h="2844001">
                <a:moveTo>
                  <a:pt x="0" y="0"/>
                </a:moveTo>
                <a:lnTo>
                  <a:pt x="0" y="558000"/>
                </a:lnTo>
                <a:lnTo>
                  <a:pt x="3474000" y="378000"/>
                </a:lnTo>
                <a:lnTo>
                  <a:pt x="3592800" y="2656800"/>
                </a:lnTo>
                <a:lnTo>
                  <a:pt x="0" y="2844000"/>
                </a:lnTo>
                <a:lnTo>
                  <a:pt x="0" y="55800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" name="Chapter_titleonly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5002" y="979879"/>
            <a:ext cx="6712689" cy="4245265"/>
          </a:xfrm>
          <a:ln w="0">
            <a:noFill/>
          </a:ln>
          <a:effectLst/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1"/>
              <a:t>Add Chapter Title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BB61E12-9C07-4A09-BA5B-31ED760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699" y="5923477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35D5699-EBBF-348D-43D5-F0A7964625AF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266400" y="910800"/>
            <a:ext cx="2916000" cy="1310400"/>
          </a:xfrm>
        </p:spPr>
        <p:txBody>
          <a:bodyPr/>
          <a:lstStyle>
            <a:lvl1pPr marL="0" indent="0" algn="ctr">
              <a:lnSpc>
                <a:spcPct val="89000"/>
              </a:lnSpc>
              <a:spcBef>
                <a:spcPts val="0"/>
              </a:spcBef>
              <a:buFontTx/>
              <a:buNone/>
              <a:defRPr sz="12000">
                <a:solidFill>
                  <a:schemeClr val="bg1"/>
                </a:solidFill>
                <a:latin typeface="+mj-lt"/>
              </a:defRPr>
            </a:lvl1pPr>
            <a:lvl2pPr marL="233983" indent="0">
              <a:buFontTx/>
              <a:buNone/>
              <a:defRPr>
                <a:solidFill>
                  <a:schemeClr val="bg1"/>
                </a:solidFill>
              </a:defRPr>
            </a:lvl2pPr>
            <a:lvl3pPr marL="525561" indent="0">
              <a:buFontTx/>
              <a:buNone/>
              <a:defRPr>
                <a:solidFill>
                  <a:schemeClr val="bg1"/>
                </a:solidFill>
              </a:defRPr>
            </a:lvl3pPr>
            <a:lvl4pPr marL="748745" indent="0">
              <a:buFontTx/>
              <a:buNone/>
              <a:defRPr>
                <a:solidFill>
                  <a:schemeClr val="bg1"/>
                </a:solidFill>
              </a:defRPr>
            </a:lvl4pPr>
            <a:lvl5pPr marL="74874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8" userDrawn="1">
          <p15:clr>
            <a:srgbClr val="FBAE40"/>
          </p15:clr>
        </p15:guide>
        <p15:guide id="1" pos="6761" userDrawn="1">
          <p15:clr>
            <a:srgbClr val="FBAE40"/>
          </p15:clr>
        </p15:guide>
        <p15:guide id="10" orient="horz" pos="631" userDrawn="1">
          <p15:clr>
            <a:srgbClr val="FBAE40"/>
          </p15:clr>
        </p15:guide>
        <p15:guide id="11" orient="horz" pos="3441" userDrawn="1">
          <p15:clr>
            <a:srgbClr val="FBAE40"/>
          </p15:clr>
        </p15:guide>
        <p15:guide id="12" pos="252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2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6F21F40C-BA51-788F-EAA1-C877C872B50A}"/>
              </a:ext>
            </a:extLst>
          </p:cNvPr>
          <p:cNvSpPr/>
          <p:nvPr userDrawn="1"/>
        </p:nvSpPr>
        <p:spPr>
          <a:xfrm>
            <a:off x="1" y="349201"/>
            <a:ext cx="10969625" cy="5482801"/>
          </a:xfrm>
          <a:custGeom>
            <a:avLst/>
            <a:gdLst>
              <a:gd name="connsiteX0" fmla="*/ 10969625 w 10969625"/>
              <a:gd name="connsiteY0" fmla="*/ 0 h 5482801"/>
              <a:gd name="connsiteX1" fmla="*/ 10969625 w 10969625"/>
              <a:gd name="connsiteY1" fmla="*/ 4903413 h 5482801"/>
              <a:gd name="connsiteX2" fmla="*/ 1 w 10969625"/>
              <a:gd name="connsiteY2" fmla="*/ 5472213 h 5482801"/>
              <a:gd name="connsiteX3" fmla="*/ 1 w 10969625"/>
              <a:gd name="connsiteY3" fmla="*/ 5482801 h 5482801"/>
              <a:gd name="connsiteX4" fmla="*/ 0 w 10969625"/>
              <a:gd name="connsiteY4" fmla="*/ 5482801 h 5482801"/>
              <a:gd name="connsiteX5" fmla="*/ 0 w 10969625"/>
              <a:gd name="connsiteY5" fmla="*/ 568800 h 548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69625" h="5482801">
                <a:moveTo>
                  <a:pt x="10969625" y="0"/>
                </a:moveTo>
                <a:lnTo>
                  <a:pt x="10969625" y="4903413"/>
                </a:lnTo>
                <a:lnTo>
                  <a:pt x="1" y="5472213"/>
                </a:lnTo>
                <a:lnTo>
                  <a:pt x="1" y="5482801"/>
                </a:lnTo>
                <a:lnTo>
                  <a:pt x="0" y="5482801"/>
                </a:lnTo>
                <a:lnTo>
                  <a:pt x="0" y="56880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60000" y="1440000"/>
            <a:ext cx="10346100" cy="4021000"/>
          </a:xfrm>
          <a:ln w="0">
            <a:noFill/>
          </a:ln>
          <a:effectLst/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8600"/>
              </a:lnSpc>
              <a:spcBef>
                <a:spcPts val="0"/>
              </a:spcBef>
              <a:defRPr sz="8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1"/>
              <a:t>Add Presentation Title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36E187B1-0E63-E4C5-B68A-E4C50B0C8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38" y="5592014"/>
            <a:ext cx="1009142" cy="4051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9AD324-3F15-1D01-F90C-2B6497AD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8" orient="horz" pos="905" userDrawn="1">
          <p15:clr>
            <a:srgbClr val="FBAE40"/>
          </p15:clr>
        </p15:guide>
        <p15:guide id="23" orient="horz" pos="3440" userDrawn="1">
          <p15:clr>
            <a:srgbClr val="FBAE40"/>
          </p15:clr>
        </p15:guide>
        <p15:guide id="24" pos="224" userDrawn="1">
          <p15:clr>
            <a:srgbClr val="FBAE40"/>
          </p15:clr>
        </p15:guide>
        <p15:guide id="25" pos="674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emen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D9255C0C-3CE5-3402-E5ED-C9340115F932}"/>
              </a:ext>
            </a:extLst>
          </p:cNvPr>
          <p:cNvSpPr/>
          <p:nvPr userDrawn="1"/>
        </p:nvSpPr>
        <p:spPr>
          <a:xfrm>
            <a:off x="1" y="1"/>
            <a:ext cx="10969625" cy="5832001"/>
          </a:xfrm>
          <a:custGeom>
            <a:avLst/>
            <a:gdLst>
              <a:gd name="connsiteX0" fmla="*/ 0 w 10969625"/>
              <a:gd name="connsiteY0" fmla="*/ 0 h 5832001"/>
              <a:gd name="connsiteX1" fmla="*/ 10969625 w 10969625"/>
              <a:gd name="connsiteY1" fmla="*/ 0 h 5832001"/>
              <a:gd name="connsiteX2" fmla="*/ 10969625 w 10969625"/>
              <a:gd name="connsiteY2" fmla="*/ 5252613 h 5832001"/>
              <a:gd name="connsiteX3" fmla="*/ 1 w 10969625"/>
              <a:gd name="connsiteY3" fmla="*/ 5821413 h 5832001"/>
              <a:gd name="connsiteX4" fmla="*/ 1 w 10969625"/>
              <a:gd name="connsiteY4" fmla="*/ 5832001 h 5832001"/>
              <a:gd name="connsiteX5" fmla="*/ 0 w 10969625"/>
              <a:gd name="connsiteY5" fmla="*/ 5832001 h 583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69625" h="5832001">
                <a:moveTo>
                  <a:pt x="0" y="0"/>
                </a:moveTo>
                <a:lnTo>
                  <a:pt x="10969625" y="0"/>
                </a:lnTo>
                <a:lnTo>
                  <a:pt x="10969625" y="5252613"/>
                </a:lnTo>
                <a:lnTo>
                  <a:pt x="1" y="5821413"/>
                </a:lnTo>
                <a:lnTo>
                  <a:pt x="1" y="5832001"/>
                </a:lnTo>
                <a:lnTo>
                  <a:pt x="0" y="5832001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" y="504000"/>
            <a:ext cx="10452100" cy="4692102"/>
          </a:xfrm>
        </p:spPr>
        <p:txBody>
          <a:bodyPr anchor="ctr" anchorCtr="0"/>
          <a:lstStyle>
            <a:lvl1pPr>
              <a:lnSpc>
                <a:spcPct val="90000"/>
              </a:lnSpc>
              <a:defRPr sz="6000" i="0">
                <a:solidFill>
                  <a:schemeClr val="accent2"/>
                </a:solidFill>
              </a:defRPr>
            </a:lvl1pPr>
          </a:lstStyle>
          <a:p>
            <a:r>
              <a:rPr lang="en-US" noProof="1"/>
              <a:t>Add 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699" y="5923477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3235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4" userDrawn="1">
          <p15:clr>
            <a:srgbClr val="FBAE40"/>
          </p15:clr>
        </p15:guide>
        <p15:guide id="10" orient="horz" pos="315" userDrawn="1">
          <p15:clr>
            <a:srgbClr val="FBAE40"/>
          </p15:clr>
        </p15:guide>
        <p15:guide id="11" orient="horz" pos="327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inverted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AD5DC8FD-DD8D-4735-695B-A649A05C3DAC}"/>
              </a:ext>
            </a:extLst>
          </p:cNvPr>
          <p:cNvSpPr/>
          <p:nvPr userDrawn="1"/>
        </p:nvSpPr>
        <p:spPr>
          <a:xfrm>
            <a:off x="1" y="1"/>
            <a:ext cx="10969625" cy="5832001"/>
          </a:xfrm>
          <a:custGeom>
            <a:avLst/>
            <a:gdLst>
              <a:gd name="connsiteX0" fmla="*/ 0 w 10969625"/>
              <a:gd name="connsiteY0" fmla="*/ 0 h 5832001"/>
              <a:gd name="connsiteX1" fmla="*/ 10969625 w 10969625"/>
              <a:gd name="connsiteY1" fmla="*/ 0 h 5832001"/>
              <a:gd name="connsiteX2" fmla="*/ 10969625 w 10969625"/>
              <a:gd name="connsiteY2" fmla="*/ 5252613 h 5832001"/>
              <a:gd name="connsiteX3" fmla="*/ 1 w 10969625"/>
              <a:gd name="connsiteY3" fmla="*/ 5821413 h 5832001"/>
              <a:gd name="connsiteX4" fmla="*/ 1 w 10969625"/>
              <a:gd name="connsiteY4" fmla="*/ 5832001 h 5832001"/>
              <a:gd name="connsiteX5" fmla="*/ 0 w 10969625"/>
              <a:gd name="connsiteY5" fmla="*/ 5832001 h 583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69625" h="5832001">
                <a:moveTo>
                  <a:pt x="0" y="0"/>
                </a:moveTo>
                <a:lnTo>
                  <a:pt x="10969625" y="0"/>
                </a:lnTo>
                <a:lnTo>
                  <a:pt x="10969625" y="5252613"/>
                </a:lnTo>
                <a:lnTo>
                  <a:pt x="1" y="5821413"/>
                </a:lnTo>
                <a:lnTo>
                  <a:pt x="1" y="5832001"/>
                </a:lnTo>
                <a:lnTo>
                  <a:pt x="0" y="5832001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Chapter_titleonly">
            <a:extLst>
              <a:ext uri="{FF2B5EF4-FFF2-40B4-BE49-F238E27FC236}">
                <a16:creationId xmlns:a16="http://schemas.microsoft.com/office/drawing/2014/main" id="{BE09DEEA-7110-245B-5AD2-75A29B3BA8E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buNone/>
              <a:defRPr lang="de-DE" sz="2400" b="1" kern="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15" name="slide_title">
            <a:extLst>
              <a:ext uri="{FF2B5EF4-FFF2-40B4-BE49-F238E27FC236}">
                <a16:creationId xmlns:a16="http://schemas.microsoft.com/office/drawing/2014/main" id="{C0A6F091-52AD-4C0A-8D32-80EE860A9980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59080" y="1295400"/>
            <a:ext cx="10452100" cy="41681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156331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5" orient="horz" pos="652" userDrawn="1">
          <p15:clr>
            <a:srgbClr val="FBAE40"/>
          </p15:clr>
        </p15:guide>
        <p15:guide id="16" orient="horz" pos="816" userDrawn="1">
          <p15:clr>
            <a:srgbClr val="FBAE40"/>
          </p15:clr>
        </p15:guide>
        <p15:guide id="17" orient="horz" pos="344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CC85B92C-CEA1-B1A6-4D15-68BA84C81FDE}"/>
              </a:ext>
            </a:extLst>
          </p:cNvPr>
          <p:cNvSpPr/>
          <p:nvPr userDrawn="1"/>
        </p:nvSpPr>
        <p:spPr>
          <a:xfrm>
            <a:off x="1" y="1"/>
            <a:ext cx="10969625" cy="5821412"/>
          </a:xfrm>
          <a:custGeom>
            <a:avLst/>
            <a:gdLst>
              <a:gd name="connsiteX0" fmla="*/ 0 w 10969625"/>
              <a:gd name="connsiteY0" fmla="*/ 0 h 5821412"/>
              <a:gd name="connsiteX1" fmla="*/ 10969625 w 10969625"/>
              <a:gd name="connsiteY1" fmla="*/ 0 h 5821412"/>
              <a:gd name="connsiteX2" fmla="*/ 10969625 w 10969625"/>
              <a:gd name="connsiteY2" fmla="*/ 5252612 h 5821412"/>
              <a:gd name="connsiteX3" fmla="*/ 0 w 10969625"/>
              <a:gd name="connsiteY3" fmla="*/ 5821412 h 58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69625" h="5821412">
                <a:moveTo>
                  <a:pt x="0" y="0"/>
                </a:moveTo>
                <a:lnTo>
                  <a:pt x="10969625" y="0"/>
                </a:lnTo>
                <a:lnTo>
                  <a:pt x="10969625" y="5252612"/>
                </a:lnTo>
                <a:lnTo>
                  <a:pt x="0" y="5821412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3EE3D-5B1A-EE02-BCE2-D4A0FE325CB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5683308" y="1371600"/>
            <a:ext cx="5018314" cy="4087298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solidFill>
                  <a:schemeClr val="bg1"/>
                </a:solidFill>
                <a:latin typeface="+mj-lt"/>
              </a:defRPr>
            </a:lvl2pPr>
            <a:lvl3pPr>
              <a:defRPr sz="2400" b="1">
                <a:solidFill>
                  <a:schemeClr val="bg1"/>
                </a:solidFill>
                <a:latin typeface="+mj-lt"/>
              </a:defRPr>
            </a:lvl3pPr>
            <a:lvl4pPr>
              <a:defRPr sz="2400" b="1">
                <a:solidFill>
                  <a:schemeClr val="bg1"/>
                </a:solidFill>
                <a:latin typeface="+mj-lt"/>
              </a:defRPr>
            </a:lvl4pPr>
            <a:lvl5pPr>
              <a:defRPr sz="24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21315564-2908-E39A-1AE8-D9CEE3539F37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1" y="1"/>
            <a:ext cx="5486400" cy="5821413"/>
          </a:xfrm>
          <a:custGeom>
            <a:avLst/>
            <a:gdLst>
              <a:gd name="connsiteX0" fmla="*/ 0 w 5486400"/>
              <a:gd name="connsiteY0" fmla="*/ 0 h 5821413"/>
              <a:gd name="connsiteX1" fmla="*/ 5486400 w 5486400"/>
              <a:gd name="connsiteY1" fmla="*/ 0 h 5821413"/>
              <a:gd name="connsiteX2" fmla="*/ 5486400 w 5486400"/>
              <a:gd name="connsiteY2" fmla="*/ 5536931 h 5821413"/>
              <a:gd name="connsiteX3" fmla="*/ 0 w 5486400"/>
              <a:gd name="connsiteY3" fmla="*/ 5821413 h 582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821413">
                <a:moveTo>
                  <a:pt x="0" y="0"/>
                </a:moveTo>
                <a:lnTo>
                  <a:pt x="5486400" y="0"/>
                </a:lnTo>
                <a:lnTo>
                  <a:pt x="5486400" y="5536931"/>
                </a:lnTo>
                <a:lnTo>
                  <a:pt x="0" y="5821413"/>
                </a:lnTo>
                <a:close/>
              </a:path>
            </a:pathLst>
          </a:custGeom>
          <a:solidFill>
            <a:srgbClr val="FFE6E7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550000"/>
              </a:lnSpc>
              <a:buFontTx/>
              <a:buNone/>
              <a:defRPr sz="1200"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0EE55D-35FD-EB98-A902-8C0417DB5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9999" y="259200"/>
            <a:ext cx="6026101" cy="914400"/>
          </a:xfrm>
          <a:solidFill>
            <a:schemeClr val="accent2"/>
          </a:solidFill>
          <a:ln w="0">
            <a:noFill/>
          </a:ln>
          <a:effectLst/>
        </p:spPr>
        <p:txBody>
          <a:bodyPr wrap="none" lIns="230400" tIns="169200" rIns="230400" bIns="50400" anchor="t" anchorCtr="0">
            <a:noAutofit/>
          </a:bodyPr>
          <a:lstStyle>
            <a:lvl1pPr algn="l">
              <a:lnSpc>
                <a:spcPts val="5400"/>
              </a:lnSpc>
              <a:defRPr sz="5000" b="1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1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97667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55" userDrawn="1">
          <p15:clr>
            <a:srgbClr val="FBAE40"/>
          </p15:clr>
        </p15:guide>
        <p15:guide id="2" orient="horz" pos="3440" userDrawn="1">
          <p15:clr>
            <a:srgbClr val="FBAE40"/>
          </p15:clr>
        </p15:guide>
        <p15:guide id="3" pos="166" userDrawn="1">
          <p15:clr>
            <a:srgbClr val="FBAE40"/>
          </p15:clr>
        </p15:guide>
        <p15:guide id="4" pos="6744" userDrawn="1">
          <p15:clr>
            <a:srgbClr val="FBAE40"/>
          </p15:clr>
        </p15:guide>
        <p15:guide id="5" orient="horz" pos="16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ntent dark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Picture2">
            <a:extLst>
              <a:ext uri="{FF2B5EF4-FFF2-40B4-BE49-F238E27FC236}">
                <a16:creationId xmlns:a16="http://schemas.microsoft.com/office/drawing/2014/main" id="{9F4F8A00-0989-FEAD-D127-59325AD26110}"/>
              </a:ext>
            </a:extLst>
          </p:cNvPr>
          <p:cNvSpPr/>
          <p:nvPr userDrawn="1"/>
        </p:nvSpPr>
        <p:spPr>
          <a:xfrm rot="10800000">
            <a:off x="0" y="5252612"/>
            <a:ext cx="10969626" cy="918001"/>
          </a:xfrm>
          <a:custGeom>
            <a:avLst/>
            <a:gdLst/>
            <a:ahLst/>
            <a:cxnLst/>
            <a:rect l="0" t="0" r="0" b="0"/>
            <a:pathLst>
              <a:path w="10969626" h="918001">
                <a:moveTo>
                  <a:pt x="0" y="0"/>
                </a:moveTo>
                <a:lnTo>
                  <a:pt x="10969625" y="0"/>
                </a:lnTo>
                <a:lnTo>
                  <a:pt x="10969625" y="349200"/>
                </a:lnTo>
                <a:lnTo>
                  <a:pt x="0" y="91800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29C23F0C-EB63-1D22-28D2-C6B83FB9B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7" b="40255"/>
          <a:stretch/>
        </p:blipFill>
        <p:spPr>
          <a:xfrm>
            <a:off x="9703435" y="5581387"/>
            <a:ext cx="1104740" cy="438441"/>
          </a:xfrm>
          <a:prstGeom prst="rect">
            <a:avLst/>
          </a:prstGeom>
        </p:spPr>
      </p:pic>
      <p:sp>
        <p:nvSpPr>
          <p:cNvPr id="10" name="Footer">
            <a:extLst>
              <a:ext uri="{FF2B5EF4-FFF2-40B4-BE49-F238E27FC236}">
                <a16:creationId xmlns:a16="http://schemas.microsoft.com/office/drawing/2014/main" id="{A06149E1-C7E9-E474-E1DD-47C75CD7DB77}"/>
              </a:ext>
            </a:extLst>
          </p:cNvPr>
          <p:cNvSpPr txBox="1"/>
          <p:nvPr userDrawn="1"/>
        </p:nvSpPr>
        <p:spPr>
          <a:xfrm>
            <a:off x="593090" y="5935261"/>
            <a:ext cx="8850948" cy="122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baseline="0" noProof="1">
                <a:solidFill>
                  <a:srgbClr val="A3BAC8"/>
                </a:solidFill>
                <a:latin typeface="+mn-lt"/>
              </a:rPr>
              <a:t>DC-AE/PRM4 | November 2022 | © Bosch Rexroth AG 2022. All rights reserved, also regarding any disposal, exploitation, reproduction, editing, distribution, as well as in the event of applications for industrial property rights.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en-US" sz="600" kern="0" baseline="0" noProof="1">
              <a:solidFill>
                <a:schemeClr val="accent1"/>
              </a:solidFill>
              <a:latin typeface="+mn-lt"/>
            </a:endParaRP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Chapter_titleonly">
            <a:extLst>
              <a:ext uri="{FF2B5EF4-FFF2-40B4-BE49-F238E27FC236}">
                <a16:creationId xmlns:a16="http://schemas.microsoft.com/office/drawing/2014/main" id="{D8DBEFB5-7FD9-DE0E-BF93-9044327DD41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 algn="l" defTabSz="914333" rtl="0" eaLnBrk="1" latinLnBrk="0" hangingPunct="1">
              <a:lnSpc>
                <a:spcPct val="89000"/>
              </a:lnSpc>
              <a:spcBef>
                <a:spcPts val="500"/>
              </a:spcBef>
              <a:buNone/>
              <a:defRPr lang="en-US" sz="2400" b="1" kern="1200" baseline="0" noProof="1">
                <a:solidFill>
                  <a:srgbClr val="00B9E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19" name="slide_title">
            <a:extLst>
              <a:ext uri="{FF2B5EF4-FFF2-40B4-BE49-F238E27FC236}">
                <a16:creationId xmlns:a16="http://schemas.microsoft.com/office/drawing/2014/main" id="{DF7F8884-B1F7-469D-8614-E93F2AA1E3DD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 lang="en-US" sz="2400" b="1" kern="1200" baseline="0" noProof="1">
                <a:solidFill>
                  <a:srgbClr val="00B9E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90449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4990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819531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Rectangle7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1336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5" pos="1748" userDrawn="1">
          <p15:clr>
            <a:srgbClr val="FBAE40"/>
          </p15:clr>
        </p15:guide>
        <p15:guide id="6" pos="3496" userDrawn="1">
          <p15:clr>
            <a:srgbClr val="FBAE40"/>
          </p15:clr>
        </p15:guide>
        <p15:guide id="7" pos="5080" userDrawn="1">
          <p15:clr>
            <a:srgbClr val="FBAE40"/>
          </p15:clr>
        </p15:guide>
        <p15:guide id="8" pos="1829" userDrawn="1">
          <p15:clr>
            <a:srgbClr val="FBAE40"/>
          </p15:clr>
        </p15:guide>
        <p15:guide id="9" pos="3414" userDrawn="1">
          <p15:clr>
            <a:srgbClr val="FBAE40"/>
          </p15:clr>
        </p15:guide>
        <p15:guide id="10" pos="5162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4" orient="horz" pos="163" userDrawn="1">
          <p15:clr>
            <a:srgbClr val="FBAE40"/>
          </p15:clr>
        </p15:guide>
        <p15:guide id="15" orient="horz" pos="651" userDrawn="1">
          <p15:clr>
            <a:srgbClr val="FBAE40"/>
          </p15:clr>
        </p15:guide>
        <p15:guide id="17" orient="horz" pos="3441" userDrawn="1">
          <p15:clr>
            <a:srgbClr val="FBAE40"/>
          </p15:clr>
        </p15:guide>
        <p15:guide id="18" orient="horz" pos="81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light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>
            <a:extLst>
              <a:ext uri="{FF2B5EF4-FFF2-40B4-BE49-F238E27FC236}">
                <a16:creationId xmlns:a16="http://schemas.microsoft.com/office/drawing/2014/main" id="{D8DBEFB5-7FD9-DE0E-BF93-9044327DD41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spcBef>
                <a:spcPts val="500"/>
              </a:spcBef>
              <a:buNone/>
              <a:defRPr lang="en-US" sz="2400" b="1" kern="1200" baseline="0" noProof="1">
                <a:solidFill>
                  <a:srgbClr val="00B9E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19" name="slide_title">
            <a:extLst>
              <a:ext uri="{FF2B5EF4-FFF2-40B4-BE49-F238E27FC236}">
                <a16:creationId xmlns:a16="http://schemas.microsoft.com/office/drawing/2014/main" id="{DF7F8884-B1F7-469D-8614-E93F2AA1E3DD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 lang="en-US" sz="2400" b="1" kern="1200" baseline="0" noProof="1">
                <a:solidFill>
                  <a:srgbClr val="00B9E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90449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4990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819531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Rectangle7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3114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5" pos="1748" userDrawn="1">
          <p15:clr>
            <a:srgbClr val="FBAE40"/>
          </p15:clr>
        </p15:guide>
        <p15:guide id="6" pos="3496" userDrawn="1">
          <p15:clr>
            <a:srgbClr val="FBAE40"/>
          </p15:clr>
        </p15:guide>
        <p15:guide id="7" pos="5080" userDrawn="1">
          <p15:clr>
            <a:srgbClr val="FBAE40"/>
          </p15:clr>
        </p15:guide>
        <p15:guide id="8" pos="1829" userDrawn="1">
          <p15:clr>
            <a:srgbClr val="FBAE40"/>
          </p15:clr>
        </p15:guide>
        <p15:guide id="9" pos="3414" userDrawn="1">
          <p15:clr>
            <a:srgbClr val="FBAE40"/>
          </p15:clr>
        </p15:guide>
        <p15:guide id="10" pos="5162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4" orient="horz" pos="163" userDrawn="1">
          <p15:clr>
            <a:srgbClr val="FBAE40"/>
          </p15:clr>
        </p15:guide>
        <p15:guide id="15" orient="horz" pos="653" userDrawn="1">
          <p15:clr>
            <a:srgbClr val="FBAE40"/>
          </p15:clr>
        </p15:guide>
        <p15:guide id="17" orient="horz" pos="3441" userDrawn="1">
          <p15:clr>
            <a:srgbClr val="FBAE40"/>
          </p15:clr>
        </p15:guide>
        <p15:guide id="18" orient="horz" pos="81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x 2 content dark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Picture2">
            <a:extLst>
              <a:ext uri="{FF2B5EF4-FFF2-40B4-BE49-F238E27FC236}">
                <a16:creationId xmlns:a16="http://schemas.microsoft.com/office/drawing/2014/main" id="{359291F1-565C-F218-4CE2-BD3E99D3A801}"/>
              </a:ext>
            </a:extLst>
          </p:cNvPr>
          <p:cNvSpPr/>
          <p:nvPr userDrawn="1"/>
        </p:nvSpPr>
        <p:spPr>
          <a:xfrm rot="10800000">
            <a:off x="0" y="5252612"/>
            <a:ext cx="10969626" cy="918001"/>
          </a:xfrm>
          <a:custGeom>
            <a:avLst/>
            <a:gdLst/>
            <a:ahLst/>
            <a:cxnLst/>
            <a:rect l="0" t="0" r="0" b="0"/>
            <a:pathLst>
              <a:path w="10969626" h="918001">
                <a:moveTo>
                  <a:pt x="0" y="0"/>
                </a:moveTo>
                <a:lnTo>
                  <a:pt x="10969625" y="0"/>
                </a:lnTo>
                <a:lnTo>
                  <a:pt x="10969625" y="349200"/>
                </a:lnTo>
                <a:lnTo>
                  <a:pt x="0" y="91800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4F473A07-BA6A-88A5-8BE3-01DDC66EF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7" b="40255"/>
          <a:stretch/>
        </p:blipFill>
        <p:spPr>
          <a:xfrm>
            <a:off x="9703435" y="5581387"/>
            <a:ext cx="1104740" cy="438441"/>
          </a:xfrm>
          <a:prstGeom prst="rect">
            <a:avLst/>
          </a:prstGeom>
        </p:spPr>
      </p:pic>
      <p:sp>
        <p:nvSpPr>
          <p:cNvPr id="10" name="Footer">
            <a:extLst>
              <a:ext uri="{FF2B5EF4-FFF2-40B4-BE49-F238E27FC236}">
                <a16:creationId xmlns:a16="http://schemas.microsoft.com/office/drawing/2014/main" id="{EF6C1B0E-9C94-35D8-89B6-B28F9E8E27D7}"/>
              </a:ext>
            </a:extLst>
          </p:cNvPr>
          <p:cNvSpPr txBox="1"/>
          <p:nvPr userDrawn="1"/>
        </p:nvSpPr>
        <p:spPr>
          <a:xfrm>
            <a:off x="593090" y="5935261"/>
            <a:ext cx="8850948" cy="122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baseline="0" noProof="1">
                <a:solidFill>
                  <a:srgbClr val="A3BAC8"/>
                </a:solidFill>
                <a:latin typeface="+mn-lt"/>
              </a:rPr>
              <a:t>DC-AE/PRM4 | November 2022 | © Bosch Rexroth AG 2022. All rights reserved, also regarding any disposal, exploitation, reproduction, editing, distribution, as well as in the event of applications for industrial property rights.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en-US" sz="600" kern="0" baseline="0" noProof="1">
              <a:solidFill>
                <a:schemeClr val="accent1"/>
              </a:solidFill>
              <a:latin typeface="+mn-lt"/>
            </a:endParaRP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Chapter_titleonly">
            <a:extLst>
              <a:ext uri="{FF2B5EF4-FFF2-40B4-BE49-F238E27FC236}">
                <a16:creationId xmlns:a16="http://schemas.microsoft.com/office/drawing/2014/main" id="{6372C0C5-D72E-7D9D-6C6C-76C096623AC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 algn="l" defTabSz="914333" rtl="0" eaLnBrk="1" latinLnBrk="0" hangingPunct="1">
              <a:lnSpc>
                <a:spcPct val="89000"/>
              </a:lnSpc>
              <a:spcBef>
                <a:spcPts val="500"/>
              </a:spcBef>
              <a:buNone/>
              <a:defRPr lang="en-US" sz="2400" b="1" kern="1200" baseline="0" noProof="1">
                <a:solidFill>
                  <a:srgbClr val="00B9E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19" name="slide_title">
            <a:extLst>
              <a:ext uri="{FF2B5EF4-FFF2-40B4-BE49-F238E27FC236}">
                <a16:creationId xmlns:a16="http://schemas.microsoft.com/office/drawing/2014/main" id="{0CD4A6A4-B685-4664-A9F2-206AFF03DCDC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 lang="en-US" sz="2400" b="1" kern="1200" baseline="0" noProof="1">
                <a:solidFill>
                  <a:srgbClr val="00B9E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59080" y="1295400"/>
            <a:ext cx="485902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5852160" y="1295400"/>
            <a:ext cx="485902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9080" y="3444239"/>
            <a:ext cx="485902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5852160" y="3444239"/>
            <a:ext cx="485902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Rectangle7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284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5" pos="3224" userDrawn="1">
          <p15:clr>
            <a:srgbClr val="FBAE40"/>
          </p15:clr>
        </p15:guide>
        <p15:guide id="6" pos="3686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4" orient="horz" pos="653" userDrawn="1">
          <p15:clr>
            <a:srgbClr val="FBAE40"/>
          </p15:clr>
        </p15:guide>
        <p15:guide id="15" orient="horz" pos="816" userDrawn="1">
          <p15:clr>
            <a:srgbClr val="FBAE40"/>
          </p15:clr>
        </p15:guide>
        <p15:guide id="16" orient="horz" pos="2088" userDrawn="1">
          <p15:clr>
            <a:srgbClr val="FBAE40"/>
          </p15:clr>
        </p15:guide>
        <p15:guide id="18" orient="horz" pos="2169" userDrawn="1">
          <p15:clr>
            <a:srgbClr val="FBAE40"/>
          </p15:clr>
        </p15:guide>
        <p15:guide id="19" orient="horz" pos="344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2 content ligh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>
            <a:extLst>
              <a:ext uri="{FF2B5EF4-FFF2-40B4-BE49-F238E27FC236}">
                <a16:creationId xmlns:a16="http://schemas.microsoft.com/office/drawing/2014/main" id="{6372C0C5-D72E-7D9D-6C6C-76C096623AC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buNone/>
              <a:defRPr lang="en-US" sz="2400" b="1" kern="1200" baseline="0" noProof="1">
                <a:solidFill>
                  <a:srgbClr val="00B9E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19" name="slide_title">
            <a:extLst>
              <a:ext uri="{FF2B5EF4-FFF2-40B4-BE49-F238E27FC236}">
                <a16:creationId xmlns:a16="http://schemas.microsoft.com/office/drawing/2014/main" id="{0CD4A6A4-B685-4664-A9F2-206AFF03DCDC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 lang="en-US" sz="2400" b="1" kern="1200" baseline="0" noProof="1">
                <a:solidFill>
                  <a:srgbClr val="00B9E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59080" y="1295400"/>
            <a:ext cx="485902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5852160" y="1295400"/>
            <a:ext cx="485902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9080" y="3444239"/>
            <a:ext cx="485902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5852160" y="3444239"/>
            <a:ext cx="485902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Rectangle7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5" pos="3224" userDrawn="1">
          <p15:clr>
            <a:srgbClr val="FBAE40"/>
          </p15:clr>
        </p15:guide>
        <p15:guide id="6" pos="3686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4" orient="horz" pos="653" userDrawn="1">
          <p15:clr>
            <a:srgbClr val="FBAE40"/>
          </p15:clr>
        </p15:guide>
        <p15:guide id="15" orient="horz" pos="810" userDrawn="1">
          <p15:clr>
            <a:srgbClr val="FBAE40"/>
          </p15:clr>
        </p15:guide>
        <p15:guide id="16" orient="horz" pos="2088" userDrawn="1">
          <p15:clr>
            <a:srgbClr val="FBAE40"/>
          </p15:clr>
        </p15:guide>
        <p15:guide id="18" orient="horz" pos="2169" userDrawn="1">
          <p15:clr>
            <a:srgbClr val="FBAE40"/>
          </p15:clr>
        </p15:guide>
        <p15:guide id="19" orient="horz" pos="344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2 content dark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Picture2">
            <a:extLst>
              <a:ext uri="{FF2B5EF4-FFF2-40B4-BE49-F238E27FC236}">
                <a16:creationId xmlns:a16="http://schemas.microsoft.com/office/drawing/2014/main" id="{1F7F4591-4F3A-F059-FE88-E0C99517F055}"/>
              </a:ext>
            </a:extLst>
          </p:cNvPr>
          <p:cNvSpPr/>
          <p:nvPr userDrawn="1"/>
        </p:nvSpPr>
        <p:spPr>
          <a:xfrm rot="10800000">
            <a:off x="0" y="5252612"/>
            <a:ext cx="10969626" cy="918001"/>
          </a:xfrm>
          <a:custGeom>
            <a:avLst/>
            <a:gdLst/>
            <a:ahLst/>
            <a:cxnLst/>
            <a:rect l="0" t="0" r="0" b="0"/>
            <a:pathLst>
              <a:path w="10969626" h="918001">
                <a:moveTo>
                  <a:pt x="0" y="0"/>
                </a:moveTo>
                <a:lnTo>
                  <a:pt x="10969625" y="0"/>
                </a:lnTo>
                <a:lnTo>
                  <a:pt x="10969625" y="349200"/>
                </a:lnTo>
                <a:lnTo>
                  <a:pt x="0" y="91800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AB3D9825-4CC4-DB18-4D42-83E09589E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7" b="40255"/>
          <a:stretch/>
        </p:blipFill>
        <p:spPr>
          <a:xfrm>
            <a:off x="9703435" y="5581387"/>
            <a:ext cx="1104740" cy="438441"/>
          </a:xfrm>
          <a:prstGeom prst="rect">
            <a:avLst/>
          </a:prstGeom>
        </p:spPr>
      </p:pic>
      <p:sp>
        <p:nvSpPr>
          <p:cNvPr id="12" name="Footer">
            <a:extLst>
              <a:ext uri="{FF2B5EF4-FFF2-40B4-BE49-F238E27FC236}">
                <a16:creationId xmlns:a16="http://schemas.microsoft.com/office/drawing/2014/main" id="{36A6E8AA-C9D7-15B3-F28F-8101AC9B090D}"/>
              </a:ext>
            </a:extLst>
          </p:cNvPr>
          <p:cNvSpPr txBox="1"/>
          <p:nvPr userDrawn="1"/>
        </p:nvSpPr>
        <p:spPr>
          <a:xfrm>
            <a:off x="593090" y="5935261"/>
            <a:ext cx="8850948" cy="122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baseline="0" noProof="1">
                <a:solidFill>
                  <a:srgbClr val="A3BAC8"/>
                </a:solidFill>
                <a:latin typeface="+mn-lt"/>
              </a:rPr>
              <a:t>DC-AE/PRM4 | November 2022 | © Bosch Rexroth AG 2022. All rights reserved, also regarding any disposal, exploitation, reproduction, editing, distribution, as well as in the event of applications for industrial property rights.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en-US" sz="600" kern="0" baseline="0" noProof="1">
              <a:solidFill>
                <a:schemeClr val="accent1"/>
              </a:solidFill>
              <a:latin typeface="+mn-lt"/>
            </a:endParaRP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Chapter_titleonly">
            <a:extLst>
              <a:ext uri="{FF2B5EF4-FFF2-40B4-BE49-F238E27FC236}">
                <a16:creationId xmlns:a16="http://schemas.microsoft.com/office/drawing/2014/main" id="{F3D71E1B-DBA6-809E-FDB6-D0134DEB0E3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 algn="l" defTabSz="914333" rtl="0" eaLnBrk="1" latinLnBrk="0" hangingPunct="1">
              <a:lnSpc>
                <a:spcPct val="89000"/>
              </a:lnSpc>
              <a:spcBef>
                <a:spcPts val="500"/>
              </a:spcBef>
              <a:buNone/>
              <a:defRPr lang="en-US" sz="2400" b="1" kern="1200" baseline="0" noProof="1">
                <a:solidFill>
                  <a:srgbClr val="00B9E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21" name="slide_title">
            <a:extLst>
              <a:ext uri="{FF2B5EF4-FFF2-40B4-BE49-F238E27FC236}">
                <a16:creationId xmlns:a16="http://schemas.microsoft.com/office/drawing/2014/main" id="{37C7D613-AF63-4D59-A3E7-00A3988669EF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 lang="en-US" sz="2400" b="1" kern="1200" baseline="0" noProof="1">
                <a:solidFill>
                  <a:srgbClr val="00B9E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3910330" y="129540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61580" y="129540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 hasCustomPrompt="1"/>
          </p:nvPr>
        </p:nvSpPr>
        <p:spPr>
          <a:xfrm>
            <a:off x="259080" y="344424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4" hasCustomPrompt="1"/>
          </p:nvPr>
        </p:nvSpPr>
        <p:spPr>
          <a:xfrm>
            <a:off x="3910330" y="344424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half" idx="6" hasCustomPrompt="1"/>
          </p:nvPr>
        </p:nvSpPr>
        <p:spPr>
          <a:xfrm>
            <a:off x="7561580" y="344424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6" name="Rectangle7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556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36" userDrawn="1">
          <p15:clr>
            <a:srgbClr val="FBAE40"/>
          </p15:clr>
        </p15:guide>
        <p15:guide id="5" pos="2134" userDrawn="1">
          <p15:clr>
            <a:srgbClr val="FBAE40"/>
          </p15:clr>
        </p15:guide>
        <p15:guide id="6" pos="2463" userDrawn="1">
          <p15:clr>
            <a:srgbClr val="FBAE40"/>
          </p15:clr>
        </p15:guide>
        <p15:guide id="7" pos="4434" userDrawn="1">
          <p15:clr>
            <a:srgbClr val="FBAE40"/>
          </p15:clr>
        </p15:guide>
        <p15:guide id="8" pos="4763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5" orient="horz" pos="2087" userDrawn="1">
          <p15:clr>
            <a:srgbClr val="FBAE40"/>
          </p15:clr>
        </p15:guide>
        <p15:guide id="18" orient="horz" pos="816" userDrawn="1">
          <p15:clr>
            <a:srgbClr val="FBAE40"/>
          </p15:clr>
        </p15:guide>
        <p15:guide id="19" orient="horz" pos="2088" userDrawn="1">
          <p15:clr>
            <a:srgbClr val="FBAE40"/>
          </p15:clr>
        </p15:guide>
        <p15:guide id="20" orient="horz" pos="2169" userDrawn="1">
          <p15:clr>
            <a:srgbClr val="FBAE40"/>
          </p15:clr>
        </p15:guide>
        <p15:guide id="21" orient="horz" pos="3441" userDrawn="1">
          <p15:clr>
            <a:srgbClr val="FBAE40"/>
          </p15:clr>
        </p15:guide>
        <p15:guide id="27" orient="horz" pos="65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2 content ligh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>
            <a:extLst>
              <a:ext uri="{FF2B5EF4-FFF2-40B4-BE49-F238E27FC236}">
                <a16:creationId xmlns:a16="http://schemas.microsoft.com/office/drawing/2014/main" id="{F3D71E1B-DBA6-809E-FDB6-D0134DEB0E3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 algn="l" defTabSz="914333" rtl="0" eaLnBrk="1" latinLnBrk="0" hangingPunct="1">
              <a:lnSpc>
                <a:spcPct val="89000"/>
              </a:lnSpc>
              <a:spcBef>
                <a:spcPts val="500"/>
              </a:spcBef>
              <a:buNone/>
              <a:defRPr lang="en-US" sz="2400" b="1" kern="1200" baseline="0" noProof="1">
                <a:solidFill>
                  <a:srgbClr val="00B9E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21" name="slide_title">
            <a:extLst>
              <a:ext uri="{FF2B5EF4-FFF2-40B4-BE49-F238E27FC236}">
                <a16:creationId xmlns:a16="http://schemas.microsoft.com/office/drawing/2014/main" id="{37C7D613-AF63-4D59-A3E7-00A3988669EF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 lang="en-US" sz="2400" b="1" kern="1200" baseline="0" noProof="1">
                <a:solidFill>
                  <a:srgbClr val="00B9E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3910330" y="129540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61580" y="129540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 hasCustomPrompt="1"/>
          </p:nvPr>
        </p:nvSpPr>
        <p:spPr>
          <a:xfrm>
            <a:off x="259080" y="344424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4" hasCustomPrompt="1"/>
          </p:nvPr>
        </p:nvSpPr>
        <p:spPr>
          <a:xfrm>
            <a:off x="3910330" y="344424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half" idx="6" hasCustomPrompt="1"/>
          </p:nvPr>
        </p:nvSpPr>
        <p:spPr>
          <a:xfrm>
            <a:off x="7561580" y="3444240"/>
            <a:ext cx="312928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6" name="Rectangle7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36" userDrawn="1">
          <p15:clr>
            <a:srgbClr val="FBAE40"/>
          </p15:clr>
        </p15:guide>
        <p15:guide id="5" pos="2134" userDrawn="1">
          <p15:clr>
            <a:srgbClr val="FBAE40"/>
          </p15:clr>
        </p15:guide>
        <p15:guide id="6" pos="2463" userDrawn="1">
          <p15:clr>
            <a:srgbClr val="FBAE40"/>
          </p15:clr>
        </p15:guide>
        <p15:guide id="7" pos="4434" userDrawn="1">
          <p15:clr>
            <a:srgbClr val="FBAE40"/>
          </p15:clr>
        </p15:guide>
        <p15:guide id="8" pos="4763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5" orient="horz" pos="2087" userDrawn="1">
          <p15:clr>
            <a:srgbClr val="FBAE40"/>
          </p15:clr>
        </p15:guide>
        <p15:guide id="18" orient="horz" pos="816" userDrawn="1">
          <p15:clr>
            <a:srgbClr val="FBAE40"/>
          </p15:clr>
        </p15:guide>
        <p15:guide id="19" orient="horz" pos="2088" userDrawn="1">
          <p15:clr>
            <a:srgbClr val="FBAE40"/>
          </p15:clr>
        </p15:guide>
        <p15:guide id="20" orient="horz" pos="2169" userDrawn="1">
          <p15:clr>
            <a:srgbClr val="FBAE40"/>
          </p15:clr>
        </p15:guide>
        <p15:guide id="21" orient="horz" pos="3441" userDrawn="1">
          <p15:clr>
            <a:srgbClr val="FBAE40"/>
          </p15:clr>
        </p15:guide>
        <p15:guide id="27" orient="horz" pos="65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x 2 content dark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Picture2">
            <a:extLst>
              <a:ext uri="{FF2B5EF4-FFF2-40B4-BE49-F238E27FC236}">
                <a16:creationId xmlns:a16="http://schemas.microsoft.com/office/drawing/2014/main" id="{65CB7899-BD7D-F20D-A74C-931A3B68CABA}"/>
              </a:ext>
            </a:extLst>
          </p:cNvPr>
          <p:cNvSpPr/>
          <p:nvPr userDrawn="1"/>
        </p:nvSpPr>
        <p:spPr>
          <a:xfrm rot="10800000">
            <a:off x="0" y="5252612"/>
            <a:ext cx="10969626" cy="918001"/>
          </a:xfrm>
          <a:custGeom>
            <a:avLst/>
            <a:gdLst/>
            <a:ahLst/>
            <a:cxnLst/>
            <a:rect l="0" t="0" r="0" b="0"/>
            <a:pathLst>
              <a:path w="10969626" h="918001">
                <a:moveTo>
                  <a:pt x="0" y="0"/>
                </a:moveTo>
                <a:lnTo>
                  <a:pt x="10969625" y="0"/>
                </a:lnTo>
                <a:lnTo>
                  <a:pt x="10969625" y="349200"/>
                </a:lnTo>
                <a:lnTo>
                  <a:pt x="0" y="91800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F3EC7E27-8B63-8F3F-5011-7C4E91B99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7" b="40255"/>
          <a:stretch/>
        </p:blipFill>
        <p:spPr>
          <a:xfrm>
            <a:off x="9703435" y="5581387"/>
            <a:ext cx="1104740" cy="438441"/>
          </a:xfrm>
          <a:prstGeom prst="rect">
            <a:avLst/>
          </a:prstGeom>
        </p:spPr>
      </p:pic>
      <p:sp>
        <p:nvSpPr>
          <p:cNvPr id="12" name="Footer">
            <a:extLst>
              <a:ext uri="{FF2B5EF4-FFF2-40B4-BE49-F238E27FC236}">
                <a16:creationId xmlns:a16="http://schemas.microsoft.com/office/drawing/2014/main" id="{7CC9E950-335A-16D5-8726-BCB98FCB8AE4}"/>
              </a:ext>
            </a:extLst>
          </p:cNvPr>
          <p:cNvSpPr txBox="1"/>
          <p:nvPr userDrawn="1"/>
        </p:nvSpPr>
        <p:spPr>
          <a:xfrm>
            <a:off x="593090" y="5935261"/>
            <a:ext cx="8850948" cy="122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baseline="0" noProof="1">
                <a:solidFill>
                  <a:srgbClr val="A3BAC8"/>
                </a:solidFill>
                <a:latin typeface="+mn-lt"/>
              </a:rPr>
              <a:t>DC-AE/PRM4 | November 2022 | © Bosch Rexroth AG 2022. All rights reserved, also regarding any disposal, exploitation, reproduction, editing, distribution, as well as in the event of applications for industrial property rights.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en-US" sz="600" kern="0" baseline="0" noProof="1">
              <a:solidFill>
                <a:schemeClr val="accent1"/>
              </a:solidFill>
              <a:latin typeface="+mn-lt"/>
            </a:endParaRP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Chapter_titleonly">
            <a:extLst>
              <a:ext uri="{FF2B5EF4-FFF2-40B4-BE49-F238E27FC236}">
                <a16:creationId xmlns:a16="http://schemas.microsoft.com/office/drawing/2014/main" id="{B0C8B8C5-F767-0B03-C680-4DF16170D06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 algn="l" defTabSz="914333" rtl="0" eaLnBrk="1" latinLnBrk="0" hangingPunct="1">
              <a:lnSpc>
                <a:spcPct val="89000"/>
              </a:lnSpc>
              <a:spcBef>
                <a:spcPts val="500"/>
              </a:spcBef>
              <a:buNone/>
              <a:defRPr lang="en-US" sz="2400" b="1" kern="1200" baseline="0" noProof="1">
                <a:solidFill>
                  <a:srgbClr val="00B9E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24" name="slide_title">
            <a:extLst>
              <a:ext uri="{FF2B5EF4-FFF2-40B4-BE49-F238E27FC236}">
                <a16:creationId xmlns:a16="http://schemas.microsoft.com/office/drawing/2014/main" id="{311701A3-045D-4465-A625-85AD8C2B322E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 lang="en-US" sz="2400" b="1" kern="1200" baseline="0" noProof="1">
                <a:solidFill>
                  <a:srgbClr val="00B9E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2904490" y="129540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49900" y="1295399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7" hasCustomPrompt="1"/>
          </p:nvPr>
        </p:nvSpPr>
        <p:spPr>
          <a:xfrm>
            <a:off x="8195310" y="129540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259080" y="344424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half" idx="4" hasCustomPrompt="1"/>
          </p:nvPr>
        </p:nvSpPr>
        <p:spPr>
          <a:xfrm>
            <a:off x="2904490" y="344424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49900" y="344424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8" hasCustomPrompt="1"/>
          </p:nvPr>
        </p:nvSpPr>
        <p:spPr>
          <a:xfrm>
            <a:off x="8195310" y="344424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21" name="Rectangle7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5418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2" userDrawn="1">
          <p15:clr>
            <a:srgbClr val="FBAE40"/>
          </p15:clr>
        </p15:guide>
        <p15:guide id="1" pos="6744" userDrawn="1">
          <p15:clr>
            <a:srgbClr val="FBAE40"/>
          </p15:clr>
        </p15:guide>
        <p15:guide id="5" pos="1748" userDrawn="1">
          <p15:clr>
            <a:srgbClr val="FBAE40"/>
          </p15:clr>
        </p15:guide>
        <p15:guide id="6" pos="1829" userDrawn="1">
          <p15:clr>
            <a:srgbClr val="FBAE40"/>
          </p15:clr>
        </p15:guide>
        <p15:guide id="7" pos="3414" userDrawn="1">
          <p15:clr>
            <a:srgbClr val="FBAE40"/>
          </p15:clr>
        </p15:guide>
        <p15:guide id="8" pos="5162" userDrawn="1">
          <p15:clr>
            <a:srgbClr val="FBAE40"/>
          </p15:clr>
        </p15:guide>
        <p15:guide id="10" orient="horz" pos="162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4" orient="horz" pos="813" userDrawn="1">
          <p15:clr>
            <a:srgbClr val="FBAE40"/>
          </p15:clr>
        </p15:guide>
        <p15:guide id="16" pos="3496" userDrawn="1">
          <p15:clr>
            <a:srgbClr val="FBAE40"/>
          </p15:clr>
        </p15:guide>
        <p15:guide id="17" pos="5080" userDrawn="1">
          <p15:clr>
            <a:srgbClr val="FBAE40"/>
          </p15:clr>
        </p15:guide>
        <p15:guide id="24" orient="horz" pos="2169" userDrawn="1">
          <p15:clr>
            <a:srgbClr val="FBAE40"/>
          </p15:clr>
        </p15:guide>
        <p15:guide id="25" orient="horz" pos="3441" userDrawn="1">
          <p15:clr>
            <a:srgbClr val="FBAE40"/>
          </p15:clr>
        </p15:guide>
        <p15:guide id="31" orient="horz" pos="652" userDrawn="1">
          <p15:clr>
            <a:srgbClr val="FBAE40"/>
          </p15:clr>
        </p15:guide>
        <p15:guide id="32" orient="horz" pos="208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88040321-5159-B1E3-A5D4-F3AB20888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38" y="5592014"/>
            <a:ext cx="1009142" cy="405130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07D8637-53DC-E110-5837-5249EC2B8527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-1" y="349201"/>
            <a:ext cx="10969626" cy="5821413"/>
          </a:xfrm>
          <a:custGeom>
            <a:avLst/>
            <a:gdLst>
              <a:gd name="connsiteX0" fmla="*/ 1 w 10969626"/>
              <a:gd name="connsiteY0" fmla="*/ 5821200 h 5821413"/>
              <a:gd name="connsiteX1" fmla="*/ 2 w 10969626"/>
              <a:gd name="connsiteY1" fmla="*/ 5821200 h 5821413"/>
              <a:gd name="connsiteX2" fmla="*/ 2 w 10969626"/>
              <a:gd name="connsiteY2" fmla="*/ 5821412 h 5821413"/>
              <a:gd name="connsiteX3" fmla="*/ 10969626 w 10969626"/>
              <a:gd name="connsiteY3" fmla="*/ 5821412 h 5821413"/>
              <a:gd name="connsiteX4" fmla="*/ 10969626 w 10969626"/>
              <a:gd name="connsiteY4" fmla="*/ 5821413 h 5821413"/>
              <a:gd name="connsiteX5" fmla="*/ 1 w 10969626"/>
              <a:gd name="connsiteY5" fmla="*/ 5821413 h 5821413"/>
              <a:gd name="connsiteX6" fmla="*/ 10969625 w 10969626"/>
              <a:gd name="connsiteY6" fmla="*/ 0 h 5821413"/>
              <a:gd name="connsiteX7" fmla="*/ 10969625 w 10969626"/>
              <a:gd name="connsiteY7" fmla="*/ 4903412 h 5821413"/>
              <a:gd name="connsiteX8" fmla="*/ 2 w 10969626"/>
              <a:gd name="connsiteY8" fmla="*/ 5472212 h 5821413"/>
              <a:gd name="connsiteX9" fmla="*/ 2 w 10969626"/>
              <a:gd name="connsiteY9" fmla="*/ 5472213 h 5821413"/>
              <a:gd name="connsiteX10" fmla="*/ 1 w 10969626"/>
              <a:gd name="connsiteY10" fmla="*/ 5472213 h 5821413"/>
              <a:gd name="connsiteX11" fmla="*/ 1 w 10969626"/>
              <a:gd name="connsiteY11" fmla="*/ 5821200 h 5821413"/>
              <a:gd name="connsiteX12" fmla="*/ 0 w 10969626"/>
              <a:gd name="connsiteY12" fmla="*/ 5821200 h 5821413"/>
              <a:gd name="connsiteX13" fmla="*/ 0 w 10969626"/>
              <a:gd name="connsiteY13" fmla="*/ 568800 h 582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69626" h="5821413">
                <a:moveTo>
                  <a:pt x="1" y="5821200"/>
                </a:moveTo>
                <a:lnTo>
                  <a:pt x="2" y="5821200"/>
                </a:lnTo>
                <a:lnTo>
                  <a:pt x="2" y="5821412"/>
                </a:lnTo>
                <a:lnTo>
                  <a:pt x="10969626" y="5821412"/>
                </a:lnTo>
                <a:lnTo>
                  <a:pt x="10969626" y="5821413"/>
                </a:lnTo>
                <a:lnTo>
                  <a:pt x="1" y="5821413"/>
                </a:lnTo>
                <a:close/>
                <a:moveTo>
                  <a:pt x="10969625" y="0"/>
                </a:moveTo>
                <a:lnTo>
                  <a:pt x="10969625" y="4903412"/>
                </a:lnTo>
                <a:lnTo>
                  <a:pt x="2" y="5472212"/>
                </a:lnTo>
                <a:lnTo>
                  <a:pt x="2" y="5472213"/>
                </a:lnTo>
                <a:lnTo>
                  <a:pt x="1" y="5472213"/>
                </a:lnTo>
                <a:lnTo>
                  <a:pt x="1" y="5821200"/>
                </a:lnTo>
                <a:lnTo>
                  <a:pt x="0" y="5821200"/>
                </a:lnTo>
                <a:lnTo>
                  <a:pt x="0" y="568800"/>
                </a:lnTo>
                <a:close/>
              </a:path>
            </a:pathLst>
          </a:custGeom>
          <a:solidFill>
            <a:srgbClr val="FFE6E7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55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D84C58A-C176-47E5-9BFB-4C39A331C53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0" y="1443656"/>
            <a:ext cx="5159767" cy="1093374"/>
          </a:xfrm>
          <a:solidFill>
            <a:schemeClr val="accent2"/>
          </a:solidFill>
        </p:spPr>
        <p:txBody>
          <a:bodyPr wrap="none" lIns="273600" tIns="208800" rIns="273600" bIns="61200">
            <a:spAutoFit/>
          </a:bodyPr>
          <a:lstStyle>
            <a:lvl1pPr marL="0" indent="0" algn="l">
              <a:lnSpc>
                <a:spcPts val="64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Please enter content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090800" y="259199"/>
            <a:ext cx="8103650" cy="1093374"/>
          </a:xfrm>
          <a:solidFill>
            <a:schemeClr val="accent2"/>
          </a:solidFill>
          <a:ln w="0">
            <a:noFill/>
          </a:ln>
          <a:effectLst/>
        </p:spPr>
        <p:txBody>
          <a:bodyPr wrap="none" lIns="273600" tIns="208800" rIns="273600" bIns="61200" anchor="t" anchorCtr="0">
            <a:spAutoFit/>
          </a:bodyPr>
          <a:lstStyle>
            <a:lvl1pPr algn="l">
              <a:lnSpc>
                <a:spcPts val="6400"/>
              </a:lnSpc>
              <a:defRPr sz="6000" b="1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1"/>
              <a:t>Add 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047D35-1E20-C15C-5C39-3A0C457D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76259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168" userDrawn="1">
          <p15:clr>
            <a:srgbClr val="FBAE40"/>
          </p15:clr>
        </p15:guide>
        <p15:guide id="15" pos="6744" userDrawn="1">
          <p15:clr>
            <a:srgbClr val="FBAE40"/>
          </p15:clr>
        </p15:guide>
        <p15:guide id="18" orient="horz" pos="3436" userDrawn="1">
          <p15:clr>
            <a:srgbClr val="FBAE40"/>
          </p15:clr>
        </p15:guide>
        <p15:guide id="23" orient="horz" pos="854" userDrawn="1">
          <p15:clr>
            <a:srgbClr val="FBAE40"/>
          </p15:clr>
        </p15:guide>
        <p15:guide id="24" orient="horz" pos="1599" userDrawn="1">
          <p15:clr>
            <a:srgbClr val="FBAE40"/>
          </p15:clr>
        </p15:guide>
        <p15:guide id="25" orient="horz" pos="159" userDrawn="1">
          <p15:clr>
            <a:srgbClr val="FBAE40"/>
          </p15:clr>
        </p15:guide>
        <p15:guide id="26" orient="horz" pos="908" userDrawn="1">
          <p15:clr>
            <a:srgbClr val="FBAE40"/>
          </p15:clr>
        </p15:guide>
        <p15:guide id="2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2 content ligh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>
            <a:extLst>
              <a:ext uri="{FF2B5EF4-FFF2-40B4-BE49-F238E27FC236}">
                <a16:creationId xmlns:a16="http://schemas.microsoft.com/office/drawing/2014/main" id="{B0C8B8C5-F767-0B03-C680-4DF16170D06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spcBef>
                <a:spcPts val="500"/>
              </a:spcBef>
              <a:buNone/>
              <a:defRPr lang="en-US" sz="2400" b="1" kern="1200" baseline="0" noProof="1">
                <a:solidFill>
                  <a:srgbClr val="00B9E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24" name="slide_title">
            <a:extLst>
              <a:ext uri="{FF2B5EF4-FFF2-40B4-BE49-F238E27FC236}">
                <a16:creationId xmlns:a16="http://schemas.microsoft.com/office/drawing/2014/main" id="{311701A3-045D-4465-A625-85AD8C2B322E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 lang="en-US" sz="2400" b="1" kern="1200" baseline="0" noProof="1">
                <a:solidFill>
                  <a:srgbClr val="00B9E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2904490" y="129540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49900" y="1295399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7" hasCustomPrompt="1"/>
          </p:nvPr>
        </p:nvSpPr>
        <p:spPr>
          <a:xfrm>
            <a:off x="8195310" y="129540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259080" y="344424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half" idx="4" hasCustomPrompt="1"/>
          </p:nvPr>
        </p:nvSpPr>
        <p:spPr>
          <a:xfrm>
            <a:off x="2904490" y="344424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49900" y="344424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8" hasCustomPrompt="1"/>
          </p:nvPr>
        </p:nvSpPr>
        <p:spPr>
          <a:xfrm>
            <a:off x="8195310" y="3444240"/>
            <a:ext cx="251587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21" name="Rectangle7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2" userDrawn="1">
          <p15:clr>
            <a:srgbClr val="FBAE40"/>
          </p15:clr>
        </p15:guide>
        <p15:guide id="1" pos="6744" userDrawn="1">
          <p15:clr>
            <a:srgbClr val="FBAE40"/>
          </p15:clr>
        </p15:guide>
        <p15:guide id="5" pos="1748" userDrawn="1">
          <p15:clr>
            <a:srgbClr val="FBAE40"/>
          </p15:clr>
        </p15:guide>
        <p15:guide id="6" pos="1829" userDrawn="1">
          <p15:clr>
            <a:srgbClr val="FBAE40"/>
          </p15:clr>
        </p15:guide>
        <p15:guide id="7" pos="3414" userDrawn="1">
          <p15:clr>
            <a:srgbClr val="FBAE40"/>
          </p15:clr>
        </p15:guide>
        <p15:guide id="8" pos="5162" userDrawn="1">
          <p15:clr>
            <a:srgbClr val="FBAE40"/>
          </p15:clr>
        </p15:guide>
        <p15:guide id="10" orient="horz" pos="162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4" orient="horz" pos="813" userDrawn="1">
          <p15:clr>
            <a:srgbClr val="FBAE40"/>
          </p15:clr>
        </p15:guide>
        <p15:guide id="16" pos="3496" userDrawn="1">
          <p15:clr>
            <a:srgbClr val="FBAE40"/>
          </p15:clr>
        </p15:guide>
        <p15:guide id="17" pos="5080" userDrawn="1">
          <p15:clr>
            <a:srgbClr val="FBAE40"/>
          </p15:clr>
        </p15:guide>
        <p15:guide id="24" orient="horz" pos="2169" userDrawn="1">
          <p15:clr>
            <a:srgbClr val="FBAE40"/>
          </p15:clr>
        </p15:guide>
        <p15:guide id="25" orient="horz" pos="3441" userDrawn="1">
          <p15:clr>
            <a:srgbClr val="FBAE40"/>
          </p15:clr>
        </p15:guide>
        <p15:guide id="31" orient="horz" pos="652" userDrawn="1">
          <p15:clr>
            <a:srgbClr val="FBAE40"/>
          </p15:clr>
        </p15:guide>
        <p15:guide id="32" orient="horz" pos="208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ntent dark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Picture2">
            <a:extLst>
              <a:ext uri="{FF2B5EF4-FFF2-40B4-BE49-F238E27FC236}">
                <a16:creationId xmlns:a16="http://schemas.microsoft.com/office/drawing/2014/main" id="{D2B671C2-F892-7D86-47F6-297924D45BA0}"/>
              </a:ext>
            </a:extLst>
          </p:cNvPr>
          <p:cNvSpPr/>
          <p:nvPr userDrawn="1"/>
        </p:nvSpPr>
        <p:spPr>
          <a:xfrm rot="10800000">
            <a:off x="0" y="5252612"/>
            <a:ext cx="10969626" cy="918001"/>
          </a:xfrm>
          <a:custGeom>
            <a:avLst/>
            <a:gdLst/>
            <a:ahLst/>
            <a:cxnLst/>
            <a:rect l="0" t="0" r="0" b="0"/>
            <a:pathLst>
              <a:path w="10969626" h="918001">
                <a:moveTo>
                  <a:pt x="0" y="0"/>
                </a:moveTo>
                <a:lnTo>
                  <a:pt x="10969625" y="0"/>
                </a:lnTo>
                <a:lnTo>
                  <a:pt x="10969625" y="349200"/>
                </a:lnTo>
                <a:lnTo>
                  <a:pt x="0" y="91800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E226CA20-F6D6-2E36-A0A8-192472104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7" b="40255"/>
          <a:stretch/>
        </p:blipFill>
        <p:spPr>
          <a:xfrm>
            <a:off x="9703435" y="5581387"/>
            <a:ext cx="1104740" cy="438441"/>
          </a:xfrm>
          <a:prstGeom prst="rect">
            <a:avLst/>
          </a:prstGeom>
        </p:spPr>
      </p:pic>
      <p:sp>
        <p:nvSpPr>
          <p:cNvPr id="7" name="Footer">
            <a:extLst>
              <a:ext uri="{FF2B5EF4-FFF2-40B4-BE49-F238E27FC236}">
                <a16:creationId xmlns:a16="http://schemas.microsoft.com/office/drawing/2014/main" id="{C7059B8D-6CE9-AFC3-4791-373D5B9A5384}"/>
              </a:ext>
            </a:extLst>
          </p:cNvPr>
          <p:cNvSpPr txBox="1"/>
          <p:nvPr userDrawn="1"/>
        </p:nvSpPr>
        <p:spPr>
          <a:xfrm>
            <a:off x="593090" y="5935261"/>
            <a:ext cx="8850948" cy="122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baseline="0" noProof="1">
                <a:solidFill>
                  <a:srgbClr val="A3BAC8"/>
                </a:solidFill>
                <a:latin typeface="+mn-lt"/>
              </a:rPr>
              <a:t>DC-AE/PRM4 | November 2022 | © Bosch Rexroth AG 2022. All rights reserved, also regarding any disposal, exploitation, reproduction, editing, distribution, as well as in the event of applications for industrial property rights.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en-US" sz="600" kern="0" baseline="0" noProof="1">
              <a:solidFill>
                <a:schemeClr val="accent1"/>
              </a:solidFill>
              <a:latin typeface="+mn-lt"/>
            </a:endParaRP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Chapter_titleonly">
            <a:extLst>
              <a:ext uri="{FF2B5EF4-FFF2-40B4-BE49-F238E27FC236}">
                <a16:creationId xmlns:a16="http://schemas.microsoft.com/office/drawing/2014/main" id="{BE09DEEA-7110-245B-5AD2-75A29B3BA8E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buNone/>
              <a:defRPr lang="de-DE" sz="2400" b="1" kern="0" baseline="0">
                <a:solidFill>
                  <a:srgbClr val="00B9E5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15" name="slide_title">
            <a:extLst>
              <a:ext uri="{FF2B5EF4-FFF2-40B4-BE49-F238E27FC236}">
                <a16:creationId xmlns:a16="http://schemas.microsoft.com/office/drawing/2014/main" id="{C0A6F091-52AD-4C0A-8D32-80EE860A9980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rgbClr val="00B9E5"/>
                </a:solidFill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59080" y="1295400"/>
            <a:ext cx="1045210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28410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5" orient="horz" pos="652" userDrawn="1">
          <p15:clr>
            <a:srgbClr val="FBAE40"/>
          </p15:clr>
        </p15:guide>
        <p15:guide id="16" orient="horz" pos="816" userDrawn="1">
          <p15:clr>
            <a:srgbClr val="FBAE40"/>
          </p15:clr>
        </p15:guide>
        <p15:guide id="17" orient="horz" pos="344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ligh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pter_titleonly">
            <a:extLst>
              <a:ext uri="{FF2B5EF4-FFF2-40B4-BE49-F238E27FC236}">
                <a16:creationId xmlns:a16="http://schemas.microsoft.com/office/drawing/2014/main" id="{BE09DEEA-7110-245B-5AD2-75A29B3BA8E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buNone/>
              <a:defRPr lang="de-DE" sz="2400" b="1" kern="0" baseline="0">
                <a:solidFill>
                  <a:srgbClr val="00B9E5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15" name="slide_title">
            <a:extLst>
              <a:ext uri="{FF2B5EF4-FFF2-40B4-BE49-F238E27FC236}">
                <a16:creationId xmlns:a16="http://schemas.microsoft.com/office/drawing/2014/main" id="{C0A6F091-52AD-4C0A-8D32-80EE860A9980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rgbClr val="00B9E5"/>
                </a:solidFill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59080" y="1295400"/>
            <a:ext cx="1045210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5" orient="horz" pos="652" userDrawn="1">
          <p15:clr>
            <a:srgbClr val="FBAE40"/>
          </p15:clr>
        </p15:guide>
        <p15:guide id="16" orient="horz" pos="816" userDrawn="1">
          <p15:clr>
            <a:srgbClr val="FBAE40"/>
          </p15:clr>
        </p15:guide>
        <p15:guide id="17" orient="horz" pos="344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dark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Picture2">
            <a:extLst>
              <a:ext uri="{FF2B5EF4-FFF2-40B4-BE49-F238E27FC236}">
                <a16:creationId xmlns:a16="http://schemas.microsoft.com/office/drawing/2014/main" id="{1FC57609-6AFA-3304-8F7B-7BCD44E6CEB3}"/>
              </a:ext>
            </a:extLst>
          </p:cNvPr>
          <p:cNvSpPr/>
          <p:nvPr userDrawn="1"/>
        </p:nvSpPr>
        <p:spPr>
          <a:xfrm rot="10800000">
            <a:off x="0" y="5252612"/>
            <a:ext cx="10969626" cy="918001"/>
          </a:xfrm>
          <a:custGeom>
            <a:avLst/>
            <a:gdLst/>
            <a:ahLst/>
            <a:cxnLst/>
            <a:rect l="0" t="0" r="0" b="0"/>
            <a:pathLst>
              <a:path w="10969626" h="918001">
                <a:moveTo>
                  <a:pt x="0" y="0"/>
                </a:moveTo>
                <a:lnTo>
                  <a:pt x="10969625" y="0"/>
                </a:lnTo>
                <a:lnTo>
                  <a:pt x="10969625" y="349200"/>
                </a:lnTo>
                <a:lnTo>
                  <a:pt x="0" y="91800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FF25F49-7BF4-12C2-56D2-72A9903FFE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7" b="40255"/>
          <a:stretch/>
        </p:blipFill>
        <p:spPr>
          <a:xfrm>
            <a:off x="9703435" y="5581387"/>
            <a:ext cx="1104740" cy="438441"/>
          </a:xfrm>
          <a:prstGeom prst="rect">
            <a:avLst/>
          </a:prstGeom>
        </p:spPr>
      </p:pic>
      <p:sp>
        <p:nvSpPr>
          <p:cNvPr id="8" name="Footer">
            <a:extLst>
              <a:ext uri="{FF2B5EF4-FFF2-40B4-BE49-F238E27FC236}">
                <a16:creationId xmlns:a16="http://schemas.microsoft.com/office/drawing/2014/main" id="{FCACF895-D46F-5D35-43CD-79C2AC5D53C1}"/>
              </a:ext>
            </a:extLst>
          </p:cNvPr>
          <p:cNvSpPr txBox="1"/>
          <p:nvPr userDrawn="1"/>
        </p:nvSpPr>
        <p:spPr>
          <a:xfrm>
            <a:off x="593090" y="5935261"/>
            <a:ext cx="8850948" cy="122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baseline="0" noProof="1">
                <a:solidFill>
                  <a:srgbClr val="A3BAC8"/>
                </a:solidFill>
                <a:latin typeface="+mn-lt"/>
              </a:rPr>
              <a:t>DC-AE/PRM4 | November 2022 | © Bosch Rexroth AG 2022. All rights reserved, also regarding any disposal, exploitation, reproduction, editing, distribution, as well as in the event of applications for industrial property rights.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en-US" sz="600" kern="0" baseline="0" noProof="1">
              <a:solidFill>
                <a:schemeClr val="accent1"/>
              </a:solidFill>
              <a:latin typeface="+mn-lt"/>
            </a:endParaRP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Chapter_titleonly">
            <a:extLst>
              <a:ext uri="{FF2B5EF4-FFF2-40B4-BE49-F238E27FC236}">
                <a16:creationId xmlns:a16="http://schemas.microsoft.com/office/drawing/2014/main" id="{ABC852AC-F4A3-94DE-3FB8-23477B54F94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buNone/>
              <a:defRPr lang="de-DE" sz="2400" b="1" kern="0" baseline="0">
                <a:solidFill>
                  <a:srgbClr val="00B9E5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17" name="slide_title">
            <a:extLst>
              <a:ext uri="{FF2B5EF4-FFF2-40B4-BE49-F238E27FC236}">
                <a16:creationId xmlns:a16="http://schemas.microsoft.com/office/drawing/2014/main" id="{9F6D022B-DEE5-4AD2-8799-00321036FE87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rgbClr val="00B9E5"/>
                </a:solidFill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59080" y="1295400"/>
            <a:ext cx="1045210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080" y="3444240"/>
            <a:ext cx="1045210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08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4" orient="horz" pos="816" userDrawn="1">
          <p15:clr>
            <a:srgbClr val="FBAE40"/>
          </p15:clr>
        </p15:guide>
        <p15:guide id="15" orient="horz" pos="2088" userDrawn="1">
          <p15:clr>
            <a:srgbClr val="FBAE40"/>
          </p15:clr>
        </p15:guide>
        <p15:guide id="16" orient="horz" pos="2169" userDrawn="1">
          <p15:clr>
            <a:srgbClr val="FBAE40"/>
          </p15:clr>
        </p15:guide>
        <p15:guide id="17" orient="horz" pos="3441" userDrawn="1">
          <p15:clr>
            <a:srgbClr val="FBAE40"/>
          </p15:clr>
        </p15:guide>
        <p15:guide id="19" orient="horz" pos="6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ligh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>
            <a:extLst>
              <a:ext uri="{FF2B5EF4-FFF2-40B4-BE49-F238E27FC236}">
                <a16:creationId xmlns:a16="http://schemas.microsoft.com/office/drawing/2014/main" id="{ABC852AC-F4A3-94DE-3FB8-23477B54F94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buNone/>
              <a:defRPr lang="de-DE" sz="2400" b="1" kern="0" baseline="0">
                <a:solidFill>
                  <a:srgbClr val="00B9E5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17" name="slide_title">
            <a:extLst>
              <a:ext uri="{FF2B5EF4-FFF2-40B4-BE49-F238E27FC236}">
                <a16:creationId xmlns:a16="http://schemas.microsoft.com/office/drawing/2014/main" id="{9F6D022B-DEE5-4AD2-8799-00321036FE87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rgbClr val="00B9E5"/>
                </a:solidFill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59080" y="1295400"/>
            <a:ext cx="1045210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080" y="3444240"/>
            <a:ext cx="10452100" cy="2019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4" orient="horz" pos="816" userDrawn="1">
          <p15:clr>
            <a:srgbClr val="FBAE40"/>
          </p15:clr>
        </p15:guide>
        <p15:guide id="15" orient="horz" pos="2088" userDrawn="1">
          <p15:clr>
            <a:srgbClr val="FBAE40"/>
          </p15:clr>
        </p15:guide>
        <p15:guide id="16" orient="horz" pos="2169" userDrawn="1">
          <p15:clr>
            <a:srgbClr val="FBAE40"/>
          </p15:clr>
        </p15:guide>
        <p15:guide id="17" orient="horz" pos="3441" userDrawn="1">
          <p15:clr>
            <a:srgbClr val="FBAE40"/>
          </p15:clr>
        </p15:guide>
        <p15:guide id="19" orient="horz" pos="6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dark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Picture2">
            <a:extLst>
              <a:ext uri="{FF2B5EF4-FFF2-40B4-BE49-F238E27FC236}">
                <a16:creationId xmlns:a16="http://schemas.microsoft.com/office/drawing/2014/main" id="{BBDA00B9-3600-5FA0-6818-202B41AB7273}"/>
              </a:ext>
            </a:extLst>
          </p:cNvPr>
          <p:cNvSpPr/>
          <p:nvPr userDrawn="1"/>
        </p:nvSpPr>
        <p:spPr>
          <a:xfrm rot="10800000">
            <a:off x="0" y="5252612"/>
            <a:ext cx="10969626" cy="918001"/>
          </a:xfrm>
          <a:custGeom>
            <a:avLst/>
            <a:gdLst/>
            <a:ahLst/>
            <a:cxnLst/>
            <a:rect l="0" t="0" r="0" b="0"/>
            <a:pathLst>
              <a:path w="10969626" h="918001">
                <a:moveTo>
                  <a:pt x="0" y="0"/>
                </a:moveTo>
                <a:lnTo>
                  <a:pt x="10969625" y="0"/>
                </a:lnTo>
                <a:lnTo>
                  <a:pt x="10969625" y="349200"/>
                </a:lnTo>
                <a:lnTo>
                  <a:pt x="0" y="91800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2631C5EE-CABD-169C-1ABA-1CEB3EA813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7" b="40255"/>
          <a:stretch/>
        </p:blipFill>
        <p:spPr>
          <a:xfrm>
            <a:off x="9703435" y="5581387"/>
            <a:ext cx="1104740" cy="438441"/>
          </a:xfrm>
          <a:prstGeom prst="rect">
            <a:avLst/>
          </a:prstGeom>
        </p:spPr>
      </p:pic>
      <p:sp>
        <p:nvSpPr>
          <p:cNvPr id="8" name="Footer">
            <a:extLst>
              <a:ext uri="{FF2B5EF4-FFF2-40B4-BE49-F238E27FC236}">
                <a16:creationId xmlns:a16="http://schemas.microsoft.com/office/drawing/2014/main" id="{43237A22-C329-4BCF-C7CF-4899B8B56D46}"/>
              </a:ext>
            </a:extLst>
          </p:cNvPr>
          <p:cNvSpPr txBox="1"/>
          <p:nvPr userDrawn="1"/>
        </p:nvSpPr>
        <p:spPr>
          <a:xfrm>
            <a:off x="593090" y="5935261"/>
            <a:ext cx="8850948" cy="122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baseline="0" noProof="1">
                <a:solidFill>
                  <a:srgbClr val="A3BAC8"/>
                </a:solidFill>
                <a:latin typeface="+mn-lt"/>
              </a:rPr>
              <a:t>DC-AE/PRM4 | November 2022 | © Bosch Rexroth AG 2022. All rights reserved, also regarding any disposal, exploitation, reproduction, editing, distribution, as well as in the event of applications for industrial property rights.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en-US" sz="600" kern="0" baseline="0" noProof="1">
              <a:solidFill>
                <a:schemeClr val="accent1"/>
              </a:solidFill>
              <a:latin typeface="+mn-lt"/>
            </a:endParaRP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Chapter_titleonly">
            <a:extLst>
              <a:ext uri="{FF2B5EF4-FFF2-40B4-BE49-F238E27FC236}">
                <a16:creationId xmlns:a16="http://schemas.microsoft.com/office/drawing/2014/main" id="{8D62AB88-76FF-A3A0-37E8-EB4781142AA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buNone/>
              <a:defRPr lang="de-DE" sz="2400" b="1" kern="0" baseline="0">
                <a:solidFill>
                  <a:srgbClr val="00B9E5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17" name="slide_title">
            <a:extLst>
              <a:ext uri="{FF2B5EF4-FFF2-40B4-BE49-F238E27FC236}">
                <a16:creationId xmlns:a16="http://schemas.microsoft.com/office/drawing/2014/main" id="{F65834A0-7F38-430B-B142-0F15EEF33EAF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rgbClr val="00B9E5"/>
                </a:solidFill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59080" y="1295400"/>
            <a:ext cx="485902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5852160" y="1295400"/>
            <a:ext cx="485902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7513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5" pos="3224" userDrawn="1">
          <p15:clr>
            <a:srgbClr val="FBAE40"/>
          </p15:clr>
        </p15:guide>
        <p15:guide id="6" pos="3686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3" orient="horz" pos="653" userDrawn="1">
          <p15:clr>
            <a:srgbClr val="FBAE40"/>
          </p15:clr>
        </p15:guide>
        <p15:guide id="14" orient="horz" pos="816" userDrawn="1">
          <p15:clr>
            <a:srgbClr val="FBAE40"/>
          </p15:clr>
        </p15:guide>
        <p15:guide id="15" orient="horz" pos="344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light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titleonly">
            <a:extLst>
              <a:ext uri="{FF2B5EF4-FFF2-40B4-BE49-F238E27FC236}">
                <a16:creationId xmlns:a16="http://schemas.microsoft.com/office/drawing/2014/main" id="{8D62AB88-76FF-A3A0-37E8-EB4781142AA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89000"/>
              </a:lnSpc>
              <a:buNone/>
              <a:defRPr lang="de-DE" sz="2400" b="1" kern="0" baseline="0">
                <a:solidFill>
                  <a:srgbClr val="00B9E5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 noProof="1"/>
              <a:t>Add Chapter Title</a:t>
            </a:r>
          </a:p>
        </p:txBody>
      </p:sp>
      <p:sp>
        <p:nvSpPr>
          <p:cNvPr id="17" name="slide_title">
            <a:extLst>
              <a:ext uri="{FF2B5EF4-FFF2-40B4-BE49-F238E27FC236}">
                <a16:creationId xmlns:a16="http://schemas.microsoft.com/office/drawing/2014/main" id="{F65834A0-7F38-430B-B142-0F15EEF33EAF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>
          <a:xfrm>
            <a:off x="259080" y="648000"/>
            <a:ext cx="10452100" cy="388800"/>
          </a:xfrm>
        </p:spPr>
        <p:txBody>
          <a:bodyPr/>
          <a:lstStyle>
            <a:lvl1pPr>
              <a:defRPr>
                <a:solidFill>
                  <a:srgbClr val="00B9E5"/>
                </a:solidFill>
              </a:defRPr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59080" y="1295400"/>
            <a:ext cx="485902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5852160" y="1295400"/>
            <a:ext cx="485902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699" y="5923478"/>
            <a:ext cx="333801" cy="247137"/>
          </a:xfrm>
          <a:prstGeom prst="rect">
            <a:avLst/>
          </a:prstGeom>
        </p:spPr>
        <p:txBody>
          <a:bodyPr/>
          <a:lstStyle>
            <a:lvl1pPr>
              <a:defRPr kern="0" baseline="0">
                <a:solidFill>
                  <a:schemeClr val="accent3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163" userDrawn="1">
          <p15:clr>
            <a:srgbClr val="FBAE40"/>
          </p15:clr>
        </p15:guide>
        <p15:guide id="1" pos="6747" userDrawn="1">
          <p15:clr>
            <a:srgbClr val="FBAE40"/>
          </p15:clr>
        </p15:guide>
        <p15:guide id="5" pos="3224" userDrawn="1">
          <p15:clr>
            <a:srgbClr val="FBAE40"/>
          </p15:clr>
        </p15:guide>
        <p15:guide id="6" pos="3686" userDrawn="1">
          <p15:clr>
            <a:srgbClr val="FBAE40"/>
          </p15:clr>
        </p15:guide>
        <p15:guide id="10" orient="horz" pos="163" userDrawn="1">
          <p15:clr>
            <a:srgbClr val="FBAE40"/>
          </p15:clr>
        </p15:guide>
        <p15:guide id="11" orient="horz" pos="408" userDrawn="1">
          <p15:clr>
            <a:srgbClr val="FBAE40"/>
          </p15:clr>
        </p15:guide>
        <p15:guide id="13" orient="horz" pos="653" userDrawn="1">
          <p15:clr>
            <a:srgbClr val="FBAE40"/>
          </p15:clr>
        </p15:guide>
        <p15:guide id="14" orient="horz" pos="816" userDrawn="1">
          <p15:clr>
            <a:srgbClr val="FBAE40"/>
          </p15:clr>
        </p15:guide>
        <p15:guide id="15" orient="horz" pos="344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7" hidden="1">
            <a:extLst>
              <a:ext uri="{FF2B5EF4-FFF2-40B4-BE49-F238E27FC236}">
                <a16:creationId xmlns:a16="http://schemas.microsoft.com/office/drawing/2014/main" id="{B5DDFCCF-CB5E-2AE4-A2CB-FD03DDD39D1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</a:t>
            </a:r>
          </a:p>
        </p:txBody>
      </p:sp>
      <p:sp>
        <p:nvSpPr>
          <p:cNvPr id="9" name="Footer" hidden="1">
            <a:extLst>
              <a:ext uri="{FF2B5EF4-FFF2-40B4-BE49-F238E27FC236}">
                <a16:creationId xmlns:a16="http://schemas.microsoft.com/office/drawing/2014/main" id="{49B7D0DB-D891-4F39-A1EB-81FDAB75CF1C}"/>
              </a:ext>
            </a:extLst>
          </p:cNvPr>
          <p:cNvSpPr txBox="1"/>
          <p:nvPr userDrawn="1"/>
        </p:nvSpPr>
        <p:spPr>
          <a:xfrm>
            <a:off x="833447" y="5351272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  <a:latin typeface="+mn-lt"/>
              </a:rPr>
              <a:t>%confidentiality%</a:t>
            </a:r>
            <a:r>
              <a:rPr lang="en-US" sz="600" kern="0" baseline="0" noProof="1">
                <a:solidFill>
                  <a:srgbClr val="A3BAC8"/>
                </a:solidFill>
                <a:latin typeface="+mn-lt"/>
              </a:rPr>
              <a:t>%businessunit%%departmentshort%%dateformat%%repositoryremark%%copyright%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en-US" sz="600" kern="0" baseline="0" noProof="1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" y="648000"/>
            <a:ext cx="104521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1" y="1296000"/>
            <a:ext cx="10451783" cy="41675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  <a:p>
            <a:pPr lvl="5"/>
            <a:r>
              <a:rPr lang="en-US" noProof="1"/>
              <a:t>Sixth level</a:t>
            </a:r>
          </a:p>
          <a:p>
            <a:pPr lvl="6"/>
            <a:r>
              <a:rPr lang="en-US" noProof="1"/>
              <a:t>Seventh level</a:t>
            </a:r>
          </a:p>
          <a:p>
            <a:pPr lvl="7"/>
            <a:r>
              <a:rPr lang="en-US" noProof="1"/>
              <a:t>Eighth level</a:t>
            </a:r>
          </a:p>
          <a:p>
            <a:pPr lvl="8"/>
            <a:r>
              <a:rPr lang="en-US" noProof="1"/>
              <a:t>Ninth level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EA78BAC4-FC81-4715-BED8-605625FA39A4}"/>
              </a:ext>
            </a:extLst>
          </p:cNvPr>
          <p:cNvSpPr txBox="1"/>
          <p:nvPr userDrawn="1"/>
        </p:nvSpPr>
        <p:spPr>
          <a:xfrm>
            <a:off x="593090" y="5935261"/>
            <a:ext cx="8850948" cy="122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baseline="0" noProof="1">
                <a:solidFill>
                  <a:srgbClr val="A3BAC8"/>
                </a:solidFill>
                <a:latin typeface="+mn-lt"/>
              </a:rPr>
              <a:t>DC-AE/PRM4 | November 2022 | © Bosch Rexroth AG 2022. All rights reserved, also regarding any disposal, exploitation, reproduction, editing, distribution, as well as in the event of applications for industrial property rights.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en-US" sz="600" kern="0" baseline="0" noProof="1">
              <a:solidFill>
                <a:schemeClr val="accent1"/>
              </a:solidFill>
              <a:latin typeface="+mn-lt"/>
            </a:endParaRP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1A5E6DA-07DF-450E-B436-800FB876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699" y="5923476"/>
            <a:ext cx="333801" cy="247137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 b="1" kern="0" baseline="0">
                <a:solidFill>
                  <a:schemeClr val="accent3"/>
                </a:solidFill>
                <a:latin typeface="+mj-lt"/>
              </a:defRPr>
            </a:lvl1pPr>
          </a:lstStyle>
          <a:p>
            <a:fld id="{4898AEC0-503E-4FA4-859C-D0F72D6E3F79}" type="slidenum">
              <a:rPr lang="en-US" noProof="1" smtClean="0"/>
              <a:pPr/>
              <a:t>‹Nr.›</a:t>
            </a:fld>
            <a:endParaRPr lang="en-US" noProof="1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B9C1E17-1D5C-EA2F-6D84-A9E6F1934A2D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38" y="5592014"/>
            <a:ext cx="1009142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10" r:id="rId2"/>
    <p:sldLayoutId id="2147483742" r:id="rId3"/>
    <p:sldLayoutId id="2147483749" r:id="rId4"/>
    <p:sldLayoutId id="2147483746" r:id="rId5"/>
    <p:sldLayoutId id="2147483750" r:id="rId6"/>
    <p:sldLayoutId id="2147483727" r:id="rId7"/>
    <p:sldLayoutId id="2147483751" r:id="rId8"/>
    <p:sldLayoutId id="2147483744" r:id="rId9"/>
    <p:sldLayoutId id="2147483752" r:id="rId10"/>
    <p:sldLayoutId id="2147483724" r:id="rId11"/>
    <p:sldLayoutId id="2147483757" r:id="rId12"/>
    <p:sldLayoutId id="2147483723" r:id="rId13"/>
    <p:sldLayoutId id="2147483758" r:id="rId14"/>
    <p:sldLayoutId id="2147483734" r:id="rId15"/>
    <p:sldLayoutId id="2147483759" r:id="rId16"/>
    <p:sldLayoutId id="2147483760" r:id="rId17"/>
    <p:sldLayoutId id="2147483763" r:id="rId18"/>
    <p:sldLayoutId id="2147483713" r:id="rId19"/>
    <p:sldLayoutId id="2147483721" r:id="rId20"/>
    <p:sldLayoutId id="2147483764" r:id="rId21"/>
    <p:sldLayoutId id="2147483761" r:id="rId22"/>
    <p:sldLayoutId id="2147483753" r:id="rId23"/>
    <p:sldLayoutId id="2147483726" r:id="rId24"/>
    <p:sldLayoutId id="2147483754" r:id="rId25"/>
    <p:sldLayoutId id="2147483728" r:id="rId26"/>
    <p:sldLayoutId id="2147483755" r:id="rId27"/>
    <p:sldLayoutId id="2147483729" r:id="rId28"/>
    <p:sldLayoutId id="2147483756" r:id="rId29"/>
    <p:sldLayoutId id="2147483745" r:id="rId30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400" b="1" kern="1200" baseline="0">
          <a:solidFill>
            <a:srgbClr val="00B9E5"/>
          </a:solidFill>
          <a:latin typeface="+mj-lt"/>
          <a:ea typeface="+mj-ea"/>
          <a:cs typeface="+mj-cs"/>
        </a:defRPr>
      </a:lvl1pPr>
    </p:titleStyle>
    <p:bodyStyle>
      <a:lvl1pPr marL="251982" indent="-251982" algn="l" defTabSz="914333" rtl="0" eaLnBrk="1" latinLnBrk="0" hangingPunct="1">
        <a:lnSpc>
          <a:spcPct val="107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7563" indent="-273580" algn="l" defTabSz="914333" rtl="0" eaLnBrk="1" latinLnBrk="0" hangingPunct="1">
        <a:lnSpc>
          <a:spcPct val="103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746" indent="-205185" algn="l" defTabSz="914333" rtl="0" eaLnBrk="1" latinLnBrk="0" hangingPunct="1">
        <a:lnSpc>
          <a:spcPct val="102000"/>
        </a:lnSpc>
        <a:spcBef>
          <a:spcPts val="500"/>
        </a:spcBef>
        <a:buFont typeface="Bosch Office Sans" pitchFamily="2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55" userDrawn="1">
          <p15:clr>
            <a:srgbClr val="F26B43"/>
          </p15:clr>
        </p15:guide>
        <p15:guide id="2" orient="horz" pos="19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19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svg"/><Relationship Id="rId20" Type="http://schemas.openxmlformats.org/officeDocument/2006/relationships/image" Target="../media/image21.svg"/><Relationship Id="rId1" Type="http://schemas.openxmlformats.org/officeDocument/2006/relationships/tags" Target="../tags/tag3.xml"/><Relationship Id="rId6" Type="http://schemas.openxmlformats.org/officeDocument/2006/relationships/image" Target="../media/image9.sv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4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5.sv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5.png"/><Relationship Id="rId29" Type="http://schemas.openxmlformats.org/officeDocument/2006/relationships/image" Target="../media/image34.png"/><Relationship Id="rId11" Type="http://schemas.openxmlformats.org/officeDocument/2006/relationships/image" Target="../media/image11.sv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3" Type="http://schemas.openxmlformats.org/officeDocument/2006/relationships/image" Target="../media/image58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52" Type="http://schemas.openxmlformats.org/officeDocument/2006/relationships/image" Target="../media/image57.png"/><Relationship Id="rId4" Type="http://schemas.openxmlformats.org/officeDocument/2006/relationships/image" Target="../media/image23.svg"/><Relationship Id="rId9" Type="http://schemas.openxmlformats.org/officeDocument/2006/relationships/image" Target="../media/image21.svg"/><Relationship Id="rId14" Type="http://schemas.openxmlformats.org/officeDocument/2006/relationships/image" Target="../media/image18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56" Type="http://schemas.openxmlformats.org/officeDocument/2006/relationships/image" Target="../media/image61.png"/><Relationship Id="rId8" Type="http://schemas.openxmlformats.org/officeDocument/2006/relationships/image" Target="../media/image20.png"/><Relationship Id="rId51" Type="http://schemas.openxmlformats.org/officeDocument/2006/relationships/image" Target="../media/image56.png"/><Relationship Id="rId3" Type="http://schemas.openxmlformats.org/officeDocument/2006/relationships/image" Target="../media/image22.png"/><Relationship Id="rId12" Type="http://schemas.openxmlformats.org/officeDocument/2006/relationships/image" Target="../media/image16.png"/><Relationship Id="rId17" Type="http://schemas.openxmlformats.org/officeDocument/2006/relationships/image" Target="../media/image4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20" Type="http://schemas.openxmlformats.org/officeDocument/2006/relationships/image" Target="../media/image25.png"/><Relationship Id="rId41" Type="http://schemas.openxmlformats.org/officeDocument/2006/relationships/image" Target="../media/image46.png"/><Relationship Id="rId54" Type="http://schemas.openxmlformats.org/officeDocument/2006/relationships/image" Target="../media/image59.png"/><Relationship Id="rId1" Type="http://schemas.openxmlformats.org/officeDocument/2006/relationships/tags" Target="../tags/tag5.xml"/><Relationship Id="rId6" Type="http://schemas.openxmlformats.org/officeDocument/2006/relationships/image" Target="../media/image14.svg"/><Relationship Id="rId15" Type="http://schemas.openxmlformats.org/officeDocument/2006/relationships/image" Target="../media/image19.sv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conv">
            <a:extLst>
              <a:ext uri="{FF2B5EF4-FFF2-40B4-BE49-F238E27FC236}">
                <a16:creationId xmlns:a16="http://schemas.microsoft.com/office/drawing/2014/main" id="{5EF52FEC-6178-416D-ADC3-FD20F55111A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/>
              <a:t>ctrlX World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41C527-7C2C-4AFC-BDA5-62B2130BFCC5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59080" y="648000"/>
            <a:ext cx="10452100" cy="388800"/>
          </a:xfrm>
        </p:spPr>
        <p:txBody>
          <a:bodyPr lIns="0" tIns="0" rIns="0" bIns="0"/>
          <a:lstStyle/>
          <a:p>
            <a:r>
              <a:rPr lang="en-US" b="0" err="1">
                <a:latin typeface="Bosch Sans" panose="020B0604020202020204" pitchFamily="34" charset="0"/>
              </a:rPr>
              <a:t>PartnerName</a:t>
            </a:r>
            <a:endParaRPr lang="en-US"/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60EAFD71-8078-4EBC-934F-49AE4394E1BF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17" y="3371246"/>
            <a:ext cx="10974842" cy="45719"/>
          </a:xfrm>
          <a:prstGeom prst="rect">
            <a:avLst/>
          </a:prstGeom>
        </p:spPr>
      </p:pic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E82F3E13-C785-4A48-B753-E3EED86DDFDB}"/>
              </a:ext>
            </a:extLst>
          </p:cNvPr>
          <p:cNvSpPr txBox="1">
            <a:spLocks/>
          </p:cNvSpPr>
          <p:nvPr/>
        </p:nvSpPr>
        <p:spPr>
          <a:xfrm>
            <a:off x="258445" y="1398455"/>
            <a:ext cx="4953872" cy="1906117"/>
          </a:xfrm>
          <a:prstGeom prst="rect">
            <a:avLst/>
          </a:prstGeom>
          <a:ln>
            <a:noFill/>
            <a:prstDash val="dash"/>
          </a:ln>
        </p:spPr>
        <p:txBody>
          <a:bodyPr/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400" b="1" kern="0" cap="all">
                <a:solidFill>
                  <a:schemeClr val="accent1"/>
                </a:solidFill>
              </a:rPr>
              <a:t>USE CASE 1 </a:t>
            </a:r>
            <a:br>
              <a:rPr lang="en-US" sz="1400" b="1" kern="0">
                <a:solidFill>
                  <a:schemeClr val="accent1"/>
                </a:solidFill>
              </a:rPr>
            </a:br>
            <a:r>
              <a:rPr lang="en-US" sz="1200" kern="0">
                <a:solidFill>
                  <a:schemeClr val="tx2"/>
                </a:solidFill>
              </a:rPr>
              <a:t>description</a:t>
            </a:r>
            <a:endParaRPr lang="en-US" sz="1400" kern="0">
              <a:solidFill>
                <a:schemeClr val="tx2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400" b="1" kern="0">
              <a:solidFill>
                <a:srgbClr val="0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400" b="1" kern="0" cap="all">
                <a:solidFill>
                  <a:schemeClr val="accent1"/>
                </a:solidFill>
              </a:rPr>
              <a:t>USE CASE 2 </a:t>
            </a:r>
            <a:br>
              <a:rPr lang="en-US" sz="1400" b="1" kern="0">
                <a:solidFill>
                  <a:schemeClr val="accent1"/>
                </a:solidFill>
              </a:rPr>
            </a:br>
            <a:r>
              <a:rPr lang="en-US" sz="1200" kern="0">
                <a:solidFill>
                  <a:schemeClr val="tx2"/>
                </a:solidFill>
              </a:rPr>
              <a:t>description</a:t>
            </a:r>
            <a:endParaRPr lang="en-US" sz="800" kern="0">
              <a:solidFill>
                <a:schemeClr val="tx2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800" b="1" kern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600" b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622270C-CCD3-413B-8C18-CE4485F5984D}"/>
              </a:ext>
            </a:extLst>
          </p:cNvPr>
          <p:cNvSpPr/>
          <p:nvPr/>
        </p:nvSpPr>
        <p:spPr>
          <a:xfrm>
            <a:off x="266700" y="3564113"/>
            <a:ext cx="4945617" cy="19584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tIns="108000" rtlCol="0" anchor="t" anchorCtr="0"/>
          <a:lstStyle/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CCFF"/>
              </a:buClr>
              <a:buSzPct val="65000"/>
            </a:pPr>
            <a:r>
              <a:rPr lang="en-US" sz="1600" b="1">
                <a:solidFill>
                  <a:schemeClr val="accent1"/>
                </a:solidFill>
              </a:rPr>
              <a:t>ADVANTAGES</a:t>
            </a:r>
          </a:p>
          <a:p>
            <a:pPr marL="179388" indent="-179388" fontAlgn="auto">
              <a:spcBef>
                <a:spcPts val="600"/>
              </a:spcBef>
              <a:spcAft>
                <a:spcPts val="600"/>
              </a:spcAft>
              <a:buClr>
                <a:srgbClr val="002B49"/>
              </a:buClr>
              <a:buSzPct val="65000"/>
              <a:buFont typeface=".Lucida Grande UI Regular"/>
              <a:buChar char="►"/>
            </a:pPr>
            <a:r>
              <a:rPr lang="en-US" sz="1200" kern="0">
                <a:solidFill>
                  <a:schemeClr val="tx2"/>
                </a:solidFill>
                <a:latin typeface="Bosch Office Sans"/>
              </a:rPr>
              <a:t>Advantage 1</a:t>
            </a:r>
          </a:p>
          <a:p>
            <a:pPr marL="179388" indent="-179388" fontAlgn="auto">
              <a:spcBef>
                <a:spcPts val="600"/>
              </a:spcBef>
              <a:spcAft>
                <a:spcPts val="600"/>
              </a:spcAft>
              <a:buClr>
                <a:srgbClr val="002B49"/>
              </a:buClr>
              <a:buSzPct val="65000"/>
              <a:buFont typeface=".Lucida Grande UI Regular"/>
              <a:buChar char="►"/>
            </a:pPr>
            <a:r>
              <a:rPr lang="en-US" sz="1200" kern="0">
                <a:solidFill>
                  <a:schemeClr val="tx2"/>
                </a:solidFill>
                <a:latin typeface="Bosch Office Sans"/>
              </a:rPr>
              <a:t>Advantage 2</a:t>
            </a:r>
          </a:p>
          <a:p>
            <a:pPr marL="179388" indent="-179388" fontAlgn="auto">
              <a:spcBef>
                <a:spcPts val="600"/>
              </a:spcBef>
              <a:spcAft>
                <a:spcPts val="600"/>
              </a:spcAft>
              <a:buClr>
                <a:srgbClr val="002B49"/>
              </a:buClr>
              <a:buSzPct val="65000"/>
              <a:buFont typeface=".Lucida Grande UI Regular"/>
              <a:buChar char="►"/>
            </a:pPr>
            <a:r>
              <a:rPr lang="en-US" sz="1200" kern="0">
                <a:solidFill>
                  <a:schemeClr val="tx2"/>
                </a:solidFill>
                <a:latin typeface="Bosch Office Sans"/>
              </a:rPr>
              <a:t>Advantage 3</a:t>
            </a:r>
          </a:p>
          <a:p>
            <a:pPr marL="179388" indent="-179388" fontAlgn="auto">
              <a:spcBef>
                <a:spcPts val="600"/>
              </a:spcBef>
              <a:spcAft>
                <a:spcPts val="600"/>
              </a:spcAft>
              <a:buClr>
                <a:srgbClr val="002B49"/>
              </a:buClr>
              <a:buSzPct val="65000"/>
              <a:buFont typeface=".Lucida Grande UI Regular"/>
              <a:buChar char="►"/>
            </a:pPr>
            <a:r>
              <a:rPr lang="en-US" sz="1200" kern="0">
                <a:solidFill>
                  <a:schemeClr val="tx2"/>
                </a:solidFill>
                <a:latin typeface="Bosch Office Sans"/>
              </a:rPr>
              <a:t>Advantage 4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3B6040BA-6CDF-4A4B-BCE2-BA8DDAF3918A}"/>
              </a:ext>
            </a:extLst>
          </p:cNvPr>
          <p:cNvSpPr txBox="1">
            <a:spLocks/>
          </p:cNvSpPr>
          <p:nvPr/>
        </p:nvSpPr>
        <p:spPr>
          <a:xfrm>
            <a:off x="5212317" y="3532201"/>
            <a:ext cx="3184750" cy="22192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tIns="108000" rtlCol="0" anchor="t" anchorCtr="0"/>
          <a:lstStyle>
            <a:defPPr>
              <a:defRPr lang="de-DE"/>
            </a:defPPr>
            <a:lvl1pPr fontAlgn="auto">
              <a:spcBef>
                <a:spcPts val="0"/>
              </a:spcBef>
              <a:spcAft>
                <a:spcPts val="600"/>
              </a:spcAft>
              <a:buClr>
                <a:srgbClr val="00CCFF"/>
              </a:buClr>
              <a:buSzPct val="65000"/>
              <a:defRPr sz="1600" b="1">
                <a:solidFill>
                  <a:srgbClr val="00CCFF"/>
                </a:solidFill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>
                <a:solidFill>
                  <a:schemeClr val="accent1"/>
                </a:solidFill>
              </a:rPr>
              <a:t>TARGET INDUSTRIES</a:t>
            </a:r>
          </a:p>
          <a:p>
            <a:pPr marL="179388" lvl="1" indent="-179388" fontAlgn="auto">
              <a:spcBef>
                <a:spcPts val="600"/>
              </a:spcBef>
              <a:spcAft>
                <a:spcPts val="600"/>
              </a:spcAft>
              <a:buClr>
                <a:srgbClr val="002B49"/>
              </a:buClr>
              <a:buSzPct val="65000"/>
              <a:buFont typeface=".Lucida Grande UI Regular"/>
              <a:buChar char="►"/>
            </a:pPr>
            <a:r>
              <a:rPr lang="en-US" sz="1200" kern="0">
                <a:solidFill>
                  <a:schemeClr val="tx2"/>
                </a:solidFill>
                <a:latin typeface="Bosch Office Sans"/>
              </a:rPr>
              <a:t>Industry 1</a:t>
            </a:r>
          </a:p>
          <a:p>
            <a:pPr marL="179388" lvl="1" indent="-179388" fontAlgn="auto">
              <a:spcBef>
                <a:spcPts val="600"/>
              </a:spcBef>
              <a:spcAft>
                <a:spcPts val="600"/>
              </a:spcAft>
              <a:buClr>
                <a:srgbClr val="002B49"/>
              </a:buClr>
              <a:buSzPct val="65000"/>
              <a:buFont typeface=".Lucida Grande UI Regular"/>
              <a:buChar char="►"/>
            </a:pPr>
            <a:r>
              <a:rPr lang="en-US" sz="1200" kern="0">
                <a:solidFill>
                  <a:schemeClr val="tx2"/>
                </a:solidFill>
                <a:latin typeface="Bosch Office Sans"/>
              </a:rPr>
              <a:t>Industry 2</a:t>
            </a:r>
          </a:p>
          <a:p>
            <a:pPr marL="179388" lvl="1" indent="-179388" fontAlgn="auto">
              <a:spcBef>
                <a:spcPts val="600"/>
              </a:spcBef>
              <a:spcAft>
                <a:spcPts val="600"/>
              </a:spcAft>
              <a:buClr>
                <a:srgbClr val="002B49"/>
              </a:buClr>
              <a:buSzPct val="65000"/>
              <a:buFont typeface=".Lucida Grande UI Regular"/>
              <a:buChar char="►"/>
            </a:pPr>
            <a:r>
              <a:rPr lang="en-US" sz="1200" kern="0">
                <a:solidFill>
                  <a:schemeClr val="tx2"/>
                </a:solidFill>
                <a:latin typeface="Bosch Office Sans"/>
              </a:rPr>
              <a:t>Industry 3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E87935E-84E9-4B51-B671-FD380925EB83}"/>
              </a:ext>
            </a:extLst>
          </p:cNvPr>
          <p:cNvSpPr/>
          <p:nvPr/>
        </p:nvSpPr>
        <p:spPr>
          <a:xfrm>
            <a:off x="6153151" y="1398455"/>
            <a:ext cx="4557394" cy="18256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Space for Images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A6E4FA-9671-43A7-0966-A3C697F7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</a:t>
            </a:fld>
            <a:endParaRPr lang="en-US" noProof="1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A96A66A-51E1-0285-8258-823F280973C8}"/>
              </a:ext>
            </a:extLst>
          </p:cNvPr>
          <p:cNvGrpSpPr/>
          <p:nvPr/>
        </p:nvGrpSpPr>
        <p:grpSpPr>
          <a:xfrm>
            <a:off x="5229609" y="1742837"/>
            <a:ext cx="797454" cy="1481259"/>
            <a:chOff x="3034478" y="1793061"/>
            <a:chExt cx="797454" cy="1481259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68627736-F68B-CFA5-0ED9-EBDD8783705D}"/>
                </a:ext>
              </a:extLst>
            </p:cNvPr>
            <p:cNvSpPr/>
            <p:nvPr/>
          </p:nvSpPr>
          <p:spPr>
            <a:xfrm>
              <a:off x="3104394" y="1793061"/>
              <a:ext cx="666616" cy="66661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FFE98FFB-8231-395A-37FE-9CF8639674EB}"/>
                </a:ext>
              </a:extLst>
            </p:cNvPr>
            <p:cNvSpPr/>
            <p:nvPr/>
          </p:nvSpPr>
          <p:spPr>
            <a:xfrm>
              <a:off x="3104394" y="2607704"/>
              <a:ext cx="666616" cy="66661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391C531-1600-F0AC-4A23-A476A760FD2B}"/>
                </a:ext>
              </a:extLst>
            </p:cNvPr>
            <p:cNvSpPr txBox="1"/>
            <p:nvPr/>
          </p:nvSpPr>
          <p:spPr>
            <a:xfrm>
              <a:off x="3034479" y="1866201"/>
              <a:ext cx="797453" cy="520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App </a:t>
              </a:r>
              <a:r>
                <a:rPr kumimoji="0" lang="de-DE" sz="110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or</a:t>
              </a:r>
              <a:br>
                <a:rPr lang="de-DE" sz="1100" i="1" kern="0">
                  <a:solidFill>
                    <a:srgbClr val="000000"/>
                  </a:solidFill>
                </a:rPr>
              </a:br>
              <a:r>
                <a:rPr kumimoji="0" lang="de-DE" sz="110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HowTo</a:t>
              </a:r>
              <a:br>
                <a:rPr lang="de-DE" sz="1100" i="1" kern="0">
                  <a:solidFill>
                    <a:srgbClr val="000000"/>
                  </a:solidFill>
                </a:rPr>
              </a:br>
              <a:r>
                <a:rPr kumimoji="0" lang="de-DE" sz="110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Icon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A8981CBB-2479-95B5-D09A-81FD895EF4FD}"/>
                </a:ext>
              </a:extLst>
            </p:cNvPr>
            <p:cNvSpPr txBox="1"/>
            <p:nvPr/>
          </p:nvSpPr>
          <p:spPr>
            <a:xfrm>
              <a:off x="3034478" y="2680844"/>
              <a:ext cx="797453" cy="520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App </a:t>
              </a:r>
              <a:r>
                <a:rPr kumimoji="0" lang="de-DE" sz="110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or</a:t>
              </a:r>
              <a:br>
                <a:rPr lang="de-DE" sz="1100" i="1" kern="0">
                  <a:solidFill>
                    <a:srgbClr val="000000"/>
                  </a:solidFill>
                </a:rPr>
              </a:br>
              <a:r>
                <a:rPr kumimoji="0" lang="de-DE" sz="1100" i="1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HowTo</a:t>
              </a:r>
              <a:br>
                <a:rPr lang="de-DE" sz="1100" i="1" kern="0">
                  <a:solidFill>
                    <a:srgbClr val="000000"/>
                  </a:solidFill>
                </a:rPr>
              </a:br>
              <a:r>
                <a:rPr kumimoji="0" lang="de-DE" sz="110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Icon</a:t>
              </a:r>
            </a:p>
          </p:txBody>
        </p:sp>
      </p:grpSp>
      <p:sp>
        <p:nvSpPr>
          <p:cNvPr id="23" name="Inhaltsplatzhalter 4">
            <a:extLst>
              <a:ext uri="{FF2B5EF4-FFF2-40B4-BE49-F238E27FC236}">
                <a16:creationId xmlns:a16="http://schemas.microsoft.com/office/drawing/2014/main" id="{43ED7F24-CD95-7A24-FA24-48FB985743E3}"/>
              </a:ext>
            </a:extLst>
          </p:cNvPr>
          <p:cNvSpPr txBox="1">
            <a:spLocks/>
          </p:cNvSpPr>
          <p:nvPr/>
        </p:nvSpPr>
        <p:spPr>
          <a:xfrm>
            <a:off x="8397067" y="3538507"/>
            <a:ext cx="2429080" cy="10982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tIns="108000" rtlCol="0" anchor="t" anchorCtr="0"/>
          <a:lstStyle>
            <a:defPPr>
              <a:defRPr lang="de-DE"/>
            </a:defPPr>
            <a:lvl1pPr fontAlgn="auto">
              <a:spcBef>
                <a:spcPts val="0"/>
              </a:spcBef>
              <a:spcAft>
                <a:spcPts val="600"/>
              </a:spcAft>
              <a:buClr>
                <a:srgbClr val="00CCFF"/>
              </a:buClr>
              <a:buSzPct val="65000"/>
              <a:defRPr sz="1600" b="1">
                <a:solidFill>
                  <a:srgbClr val="00CCFF"/>
                </a:solidFill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ctr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b="1">
                <a:solidFill>
                  <a:schemeClr val="accent1"/>
                </a:solidFill>
              </a:rPr>
              <a:t>TARGET CUSTOMERS</a:t>
            </a:r>
          </a:p>
          <a:p>
            <a:pPr marL="0" lvl="1" indent="0">
              <a:lnSpc>
                <a:spcPct val="100000"/>
              </a:lnSpc>
              <a:buSzPct val="65000"/>
              <a:buNone/>
            </a:pPr>
            <a:r>
              <a:rPr lang="en-US" sz="1400" kern="0">
                <a:solidFill>
                  <a:schemeClr val="tx2"/>
                </a:solidFill>
                <a:latin typeface="Bosch Office Sans"/>
              </a:rPr>
              <a:t>Machine builder       	</a:t>
            </a:r>
          </a:p>
          <a:p>
            <a:pPr marL="0" lvl="1" indent="0">
              <a:lnSpc>
                <a:spcPct val="100000"/>
              </a:lnSpc>
              <a:buSzPct val="65000"/>
              <a:buNone/>
            </a:pPr>
            <a:r>
              <a:rPr lang="en-US" sz="1400" kern="0">
                <a:solidFill>
                  <a:schemeClr val="tx2"/>
                </a:solidFill>
                <a:latin typeface="Bosch Office Sans"/>
              </a:rPr>
              <a:t>Machine operator </a:t>
            </a:r>
          </a:p>
          <a:p>
            <a:pPr marL="0" lvl="1" indent="0">
              <a:buSzPct val="65000"/>
              <a:buNone/>
            </a:pPr>
            <a:endParaRPr lang="en-US" sz="1200" kern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F6CD3BC-2F13-1393-3397-331022D4B9F2}"/>
              </a:ext>
            </a:extLst>
          </p:cNvPr>
          <p:cNvSpPr/>
          <p:nvPr/>
        </p:nvSpPr>
        <p:spPr>
          <a:xfrm>
            <a:off x="10299819" y="3954308"/>
            <a:ext cx="223699" cy="22299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1" kern="0">
                <a:solidFill>
                  <a:schemeClr val="tx2"/>
                </a:solidFill>
                <a:latin typeface="Bosch Office Sans"/>
              </a:rPr>
              <a:t>X</a:t>
            </a: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0B4C34E8-A2A7-9EA8-EB59-7E1BAAC50467}"/>
              </a:ext>
            </a:extLst>
          </p:cNvPr>
          <p:cNvSpPr/>
          <p:nvPr/>
        </p:nvSpPr>
        <p:spPr>
          <a:xfrm>
            <a:off x="10299818" y="4230123"/>
            <a:ext cx="223699" cy="22299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9F6B799-59C5-8114-CC3A-C6D394140301}"/>
              </a:ext>
            </a:extLst>
          </p:cNvPr>
          <p:cNvSpPr/>
          <p:nvPr/>
        </p:nvSpPr>
        <p:spPr>
          <a:xfrm>
            <a:off x="7978827" y="411861"/>
            <a:ext cx="1594680" cy="38880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PartnerLogo</a:t>
            </a:r>
            <a:endParaRPr kumimoji="0" lang="en-US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35CBFBD-37EA-0D32-A634-77B2A3203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6336" y="-96782"/>
            <a:ext cx="1530763" cy="1311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230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conv">
            <a:extLst>
              <a:ext uri="{FF2B5EF4-FFF2-40B4-BE49-F238E27FC236}">
                <a16:creationId xmlns:a16="http://schemas.microsoft.com/office/drawing/2014/main" id="{4C52A061-4C00-43A2-A317-FACCED7E15B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/>
              <a:t>ctrlX World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7C40964-DEA3-4340-B5DF-08734F62179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59080" y="648000"/>
            <a:ext cx="10452100" cy="388800"/>
          </a:xfrm>
        </p:spPr>
        <p:txBody>
          <a:bodyPr lIns="0" tIns="0" rIns="0" bIns="0"/>
          <a:lstStyle/>
          <a:p>
            <a:r>
              <a:rPr lang="en-US" b="0" err="1">
                <a:latin typeface="Bosch Sans" panose="020B0604020202020204" pitchFamily="34" charset="0"/>
              </a:rPr>
              <a:t>PartnerName</a:t>
            </a:r>
            <a:endParaRPr lang="en-US" b="0">
              <a:latin typeface="Bosch Sans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20974F4-004E-48C3-8732-4D10B12D4E3B}"/>
              </a:ext>
            </a:extLst>
          </p:cNvPr>
          <p:cNvSpPr/>
          <p:nvPr/>
        </p:nvSpPr>
        <p:spPr>
          <a:xfrm>
            <a:off x="7976344" y="1364391"/>
            <a:ext cx="2724990" cy="86177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SzPct val="65000"/>
            </a:pPr>
            <a:r>
              <a:rPr lang="en-US" sz="1400" b="1">
                <a:solidFill>
                  <a:schemeClr val="accent1"/>
                </a:solidFill>
              </a:rPr>
              <a:t>OPTIONAL</a:t>
            </a:r>
            <a:br>
              <a:rPr lang="en-US" sz="1300" b="1">
                <a:solidFill>
                  <a:srgbClr val="00CCFF"/>
                </a:solidFill>
              </a:rPr>
            </a:br>
            <a:r>
              <a:rPr lang="en-US" sz="1200">
                <a:solidFill>
                  <a:schemeClr val="accent1"/>
                </a:solidFill>
              </a:rPr>
              <a:t>You can insert your device or solution into the topology overview and delete the unused icons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A63662-D8CD-B943-9512-6E342F0D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</a:t>
            </a:fld>
            <a:endParaRPr lang="en-US" noProof="1"/>
          </a:p>
        </p:txBody>
      </p:sp>
      <p:graphicFrame>
        <p:nvGraphicFramePr>
          <p:cNvPr id="63" name="Tabelle 62">
            <a:extLst>
              <a:ext uri="{FF2B5EF4-FFF2-40B4-BE49-F238E27FC236}">
                <a16:creationId xmlns:a16="http://schemas.microsoft.com/office/drawing/2014/main" id="{BD19EE87-8918-A2FA-DFCC-12D019E4E38E}"/>
              </a:ext>
            </a:extLst>
          </p:cNvPr>
          <p:cNvGraphicFramePr>
            <a:graphicFrameLocks noGrp="1"/>
          </p:cNvGraphicFramePr>
          <p:nvPr/>
        </p:nvGraphicFramePr>
        <p:xfrm>
          <a:off x="7964671" y="2365812"/>
          <a:ext cx="2700713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0713">
                  <a:extLst>
                    <a:ext uri="{9D8B030D-6E8A-4147-A177-3AD203B41FA5}">
                      <a16:colId xmlns:a16="http://schemas.microsoft.com/office/drawing/2014/main" val="2166332917"/>
                    </a:ext>
                  </a:extLst>
                </a:gridCol>
              </a:tblGrid>
              <a:tr h="385747">
                <a:tc>
                  <a:txBody>
                    <a:bodyPr/>
                    <a:lstStyle/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</a:rPr>
                        <a:t>LOREM IPSUM DOLOR SIT</a:t>
                      </a:r>
                      <a:br>
                        <a:rPr lang="en-US" sz="1400" b="1">
                          <a:solidFill>
                            <a:schemeClr val="accent1"/>
                          </a:solidFill>
                          <a:uFill>
                            <a:solidFill>
                              <a:schemeClr val="accent5"/>
                            </a:solidFill>
                          </a:uFill>
                        </a:rPr>
                      </a:br>
                      <a:r>
                        <a:rPr lang="en-US" sz="1200" err="1">
                          <a:solidFill>
                            <a:schemeClr val="accent1"/>
                          </a:solidFill>
                        </a:rPr>
                        <a:t>Amet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 dolor </a:t>
                      </a:r>
                      <a:r>
                        <a:rPr lang="en-US" sz="1200" err="1">
                          <a:solidFill>
                            <a:schemeClr val="accent1"/>
                          </a:solidFill>
                        </a:rPr>
                        <a:t>dolor</a:t>
                      </a:r>
                      <a:endParaRPr lang="en-US" sz="1400" b="1">
                        <a:solidFill>
                          <a:schemeClr val="accent1"/>
                        </a:solidFill>
                        <a:uFill>
                          <a:solidFill>
                            <a:schemeClr val="accent5"/>
                          </a:solidFill>
                        </a:uFill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3098441"/>
                  </a:ext>
                </a:extLst>
              </a:tr>
            </a:tbl>
          </a:graphicData>
        </a:graphic>
      </p:graphicFrame>
      <p:graphicFrame>
        <p:nvGraphicFramePr>
          <p:cNvPr id="64" name="Tabelle 63">
            <a:extLst>
              <a:ext uri="{FF2B5EF4-FFF2-40B4-BE49-F238E27FC236}">
                <a16:creationId xmlns:a16="http://schemas.microsoft.com/office/drawing/2014/main" id="{9D41E097-6459-A5BF-CEDA-A8C3341B0B56}"/>
              </a:ext>
            </a:extLst>
          </p:cNvPr>
          <p:cNvGraphicFramePr>
            <a:graphicFrameLocks noGrp="1"/>
          </p:cNvGraphicFramePr>
          <p:nvPr/>
        </p:nvGraphicFramePr>
        <p:xfrm>
          <a:off x="7959139" y="2967473"/>
          <a:ext cx="2700713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0713">
                  <a:extLst>
                    <a:ext uri="{9D8B030D-6E8A-4147-A177-3AD203B41FA5}">
                      <a16:colId xmlns:a16="http://schemas.microsoft.com/office/drawing/2014/main" val="21663329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</a:rPr>
                        <a:t>LOREM IPSUM DOLOR SIT</a:t>
                      </a:r>
                      <a:br>
                        <a:rPr lang="en-US" sz="1400" b="1">
                          <a:solidFill>
                            <a:schemeClr val="accent1"/>
                          </a:solidFill>
                          <a:uFill>
                            <a:solidFill>
                              <a:schemeClr val="accent5"/>
                            </a:solidFill>
                          </a:uFill>
                        </a:rPr>
                      </a:br>
                      <a:r>
                        <a:rPr lang="en-US" sz="1200" err="1">
                          <a:solidFill>
                            <a:schemeClr val="accent1"/>
                          </a:solidFill>
                        </a:rPr>
                        <a:t>Amet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 dolor </a:t>
                      </a:r>
                      <a:r>
                        <a:rPr lang="en-US" sz="1200" err="1">
                          <a:solidFill>
                            <a:schemeClr val="accent1"/>
                          </a:solidFill>
                        </a:rPr>
                        <a:t>dolor</a:t>
                      </a:r>
                      <a:endParaRPr lang="en-US" sz="1400" b="1">
                        <a:solidFill>
                          <a:schemeClr val="accent1"/>
                        </a:solidFill>
                        <a:uFill>
                          <a:solidFill>
                            <a:schemeClr val="accent5"/>
                          </a:solidFill>
                        </a:uFill>
                        <a:latin typeface="+mn-lt"/>
                      </a:endParaRPr>
                    </a:p>
                  </a:txBody>
                  <a:tcPr marL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3098441"/>
                  </a:ext>
                </a:extLst>
              </a:tr>
            </a:tbl>
          </a:graphicData>
        </a:graphic>
      </p:graphicFrame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9F1D3B6-507F-C4F7-EC6F-C468DECC56CC}"/>
              </a:ext>
            </a:extLst>
          </p:cNvPr>
          <p:cNvGrpSpPr/>
          <p:nvPr/>
        </p:nvGrpSpPr>
        <p:grpSpPr>
          <a:xfrm>
            <a:off x="966466" y="3463231"/>
            <a:ext cx="429962" cy="1817815"/>
            <a:chOff x="1539324" y="2245395"/>
            <a:chExt cx="591829" cy="2633345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526A4620-DD5B-A6D1-673C-68EA7C9B7568}"/>
                </a:ext>
              </a:extLst>
            </p:cNvPr>
            <p:cNvGrpSpPr/>
            <p:nvPr/>
          </p:nvGrpSpPr>
          <p:grpSpPr>
            <a:xfrm>
              <a:off x="1552033" y="2245395"/>
              <a:ext cx="579120" cy="559872"/>
              <a:chOff x="1552033" y="2245395"/>
              <a:chExt cx="579120" cy="559872"/>
            </a:xfrm>
          </p:grpSpPr>
          <p:sp>
            <p:nvSpPr>
              <p:cNvPr id="23" name="Rechteck: abgerundete Ecken 22">
                <a:extLst>
                  <a:ext uri="{FF2B5EF4-FFF2-40B4-BE49-F238E27FC236}">
                    <a16:creationId xmlns:a16="http://schemas.microsoft.com/office/drawing/2014/main" id="{CF5BD5AB-1BFD-A466-38A6-7E75FD12C706}"/>
                  </a:ext>
                </a:extLst>
              </p:cNvPr>
              <p:cNvSpPr/>
              <p:nvPr/>
            </p:nvSpPr>
            <p:spPr>
              <a:xfrm>
                <a:off x="1564743" y="2245395"/>
                <a:ext cx="559871" cy="559872"/>
              </a:xfrm>
              <a:prstGeom prst="roundRect">
                <a:avLst/>
              </a:prstGeom>
              <a:noFill/>
              <a:ln w="12700" cap="flat" cmpd="sng" algn="ctr">
                <a:solidFill>
                  <a:srgbClr val="002B49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de-DE" sz="800" kern="0">
                  <a:ln>
                    <a:solidFill>
                      <a:schemeClr val="tx1"/>
                    </a:solidFill>
                    <a:prstDash val="dash"/>
                  </a:ln>
                  <a:solidFill>
                    <a:srgbClr val="000000"/>
                  </a:solidFill>
                  <a:latin typeface="Bosch Office Sans"/>
                </a:endParaRPr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792A3C9D-1E56-4816-6D8E-469B38AB1646}"/>
                  </a:ext>
                </a:extLst>
              </p:cNvPr>
              <p:cNvSpPr txBox="1"/>
              <p:nvPr/>
            </p:nvSpPr>
            <p:spPr>
              <a:xfrm>
                <a:off x="1552033" y="2293366"/>
                <a:ext cx="579120" cy="4876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marR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7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Placehold</a:t>
                </a:r>
                <a:endParaRPr kumimoji="0" lang="de-DE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R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700" kern="0">
                    <a:solidFill>
                      <a:srgbClr val="000000"/>
                    </a:solidFill>
                  </a:rPr>
                  <a:t>er </a:t>
                </a:r>
                <a:r>
                  <a:rPr lang="de-DE" sz="700" kern="0" err="1">
                    <a:solidFill>
                      <a:srgbClr val="000000"/>
                    </a:solidFill>
                  </a:rPr>
                  <a:t>more</a:t>
                </a:r>
                <a:r>
                  <a:rPr lang="de-DE" sz="700" kern="0">
                    <a:solidFill>
                      <a:srgbClr val="000000"/>
                    </a:solidFill>
                  </a:rPr>
                  <a:t> </a:t>
                </a:r>
              </a:p>
              <a:p>
                <a:pPr marR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Apps</a:t>
                </a:r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5ADEB978-F4A3-B543-3EC4-DA58E43349A8}"/>
                </a:ext>
              </a:extLst>
            </p:cNvPr>
            <p:cNvGrpSpPr/>
            <p:nvPr/>
          </p:nvGrpSpPr>
          <p:grpSpPr>
            <a:xfrm>
              <a:off x="1564747" y="2973551"/>
              <a:ext cx="559871" cy="559873"/>
              <a:chOff x="1564747" y="2973551"/>
              <a:chExt cx="559871" cy="559873"/>
            </a:xfrm>
          </p:grpSpPr>
          <p:sp>
            <p:nvSpPr>
              <p:cNvPr id="24" name="Rechteck: abgerundete Ecken 23">
                <a:extLst>
                  <a:ext uri="{FF2B5EF4-FFF2-40B4-BE49-F238E27FC236}">
                    <a16:creationId xmlns:a16="http://schemas.microsoft.com/office/drawing/2014/main" id="{B91C9630-DFBC-63FE-4CD7-CEB27801FC37}"/>
                  </a:ext>
                </a:extLst>
              </p:cNvPr>
              <p:cNvSpPr/>
              <p:nvPr/>
            </p:nvSpPr>
            <p:spPr>
              <a:xfrm>
                <a:off x="1564747" y="2973551"/>
                <a:ext cx="559871" cy="559873"/>
              </a:xfrm>
              <a:prstGeom prst="roundRect">
                <a:avLst/>
              </a:prstGeom>
              <a:noFill/>
              <a:ln w="12700" cap="flat" cmpd="sng" algn="ctr">
                <a:solidFill>
                  <a:srgbClr val="002B49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kern="0" cap="none" spc="0" normalizeH="0" baseline="0" noProof="0">
                  <a:ln>
                    <a:solidFill>
                      <a:schemeClr val="tx1"/>
                    </a:solidFill>
                    <a:prstDash val="dash"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B77F9AC6-553F-77DA-858B-F4F70A57F42A}"/>
                  </a:ext>
                </a:extLst>
              </p:cNvPr>
              <p:cNvSpPr txBox="1"/>
              <p:nvPr/>
            </p:nvSpPr>
            <p:spPr>
              <a:xfrm>
                <a:off x="1676175" y="3078225"/>
                <a:ext cx="330837" cy="33527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marR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Your </a:t>
                </a:r>
              </a:p>
              <a:p>
                <a:pPr marR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800" kern="0">
                    <a:solidFill>
                      <a:srgbClr val="000000"/>
                    </a:solidFill>
                  </a:rPr>
                  <a:t>App 1</a:t>
                </a:r>
                <a:endPara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2691212E-ACC9-A1C6-ECC5-EBA280C8FA8E}"/>
                </a:ext>
              </a:extLst>
            </p:cNvPr>
            <p:cNvGrpSpPr/>
            <p:nvPr/>
          </p:nvGrpSpPr>
          <p:grpSpPr>
            <a:xfrm>
              <a:off x="1552034" y="4318867"/>
              <a:ext cx="559872" cy="559873"/>
              <a:chOff x="1552034" y="4318867"/>
              <a:chExt cx="559872" cy="559873"/>
            </a:xfrm>
          </p:grpSpPr>
          <p:sp>
            <p:nvSpPr>
              <p:cNvPr id="25" name="Rechteck: abgerundete Ecken 24">
                <a:extLst>
                  <a:ext uri="{FF2B5EF4-FFF2-40B4-BE49-F238E27FC236}">
                    <a16:creationId xmlns:a16="http://schemas.microsoft.com/office/drawing/2014/main" id="{388A3535-2284-F2DE-067D-61BB2C55BCF9}"/>
                  </a:ext>
                </a:extLst>
              </p:cNvPr>
              <p:cNvSpPr/>
              <p:nvPr/>
            </p:nvSpPr>
            <p:spPr>
              <a:xfrm>
                <a:off x="1552034" y="4318867"/>
                <a:ext cx="559872" cy="559873"/>
              </a:xfrm>
              <a:prstGeom prst="roundRect">
                <a:avLst/>
              </a:prstGeom>
              <a:noFill/>
              <a:ln w="12700" cap="flat" cmpd="sng" algn="ctr">
                <a:solidFill>
                  <a:srgbClr val="002B49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kern="0" cap="none" spc="0" normalizeH="0" baseline="0" noProof="0">
                  <a:ln>
                    <a:solidFill>
                      <a:schemeClr val="tx1"/>
                    </a:solidFill>
                    <a:prstDash val="dash"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855B2C1D-C198-0DD7-1096-90CD4E1231D8}"/>
                  </a:ext>
                </a:extLst>
              </p:cNvPr>
              <p:cNvSpPr txBox="1"/>
              <p:nvPr/>
            </p:nvSpPr>
            <p:spPr>
              <a:xfrm>
                <a:off x="1677174" y="4431165"/>
                <a:ext cx="330834" cy="33527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marR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Your </a:t>
                </a:r>
              </a:p>
              <a:p>
                <a:pPr marR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800" kern="0">
                    <a:solidFill>
                      <a:srgbClr val="000000"/>
                    </a:solidFill>
                  </a:rPr>
                  <a:t>App 2</a:t>
                </a:r>
                <a:endPara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7154A6FC-48E2-E8F9-DEAE-3E66D5EBC4B8}"/>
                </a:ext>
              </a:extLst>
            </p:cNvPr>
            <p:cNvGrpSpPr/>
            <p:nvPr/>
          </p:nvGrpSpPr>
          <p:grpSpPr>
            <a:xfrm>
              <a:off x="1539324" y="3640630"/>
              <a:ext cx="579119" cy="560931"/>
              <a:chOff x="1539324" y="1503814"/>
              <a:chExt cx="579119" cy="560931"/>
            </a:xfrm>
          </p:grpSpPr>
          <p:sp>
            <p:nvSpPr>
              <p:cNvPr id="31" name="Rechteck: abgerundete Ecken 30">
                <a:extLst>
                  <a:ext uri="{FF2B5EF4-FFF2-40B4-BE49-F238E27FC236}">
                    <a16:creationId xmlns:a16="http://schemas.microsoft.com/office/drawing/2014/main" id="{54E3C93E-C8CB-B833-B835-B6788DC98EF3}"/>
                  </a:ext>
                </a:extLst>
              </p:cNvPr>
              <p:cNvSpPr/>
              <p:nvPr/>
            </p:nvSpPr>
            <p:spPr>
              <a:xfrm>
                <a:off x="1552034" y="1503814"/>
                <a:ext cx="559872" cy="559872"/>
              </a:xfrm>
              <a:prstGeom prst="roundRect">
                <a:avLst/>
              </a:prstGeom>
              <a:noFill/>
              <a:ln w="12700" cap="flat" cmpd="sng" algn="ctr">
                <a:solidFill>
                  <a:srgbClr val="002B49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de-DE" sz="800" kern="0">
                  <a:ln>
                    <a:solidFill>
                      <a:schemeClr val="tx1"/>
                    </a:solidFill>
                    <a:prstDash val="dash"/>
                  </a:ln>
                  <a:solidFill>
                    <a:srgbClr val="000000"/>
                  </a:solidFill>
                  <a:latin typeface="Bosch Office Sans"/>
                </a:endParaRP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B5153EE3-9E13-B9FA-8E66-5D085CC61D56}"/>
                  </a:ext>
                </a:extLst>
              </p:cNvPr>
              <p:cNvSpPr txBox="1"/>
              <p:nvPr/>
            </p:nvSpPr>
            <p:spPr>
              <a:xfrm>
                <a:off x="1539324" y="1577066"/>
                <a:ext cx="579119" cy="48767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marR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7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Placehold</a:t>
                </a:r>
                <a:endParaRPr kumimoji="0" lang="de-DE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R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700" kern="0">
                    <a:solidFill>
                      <a:srgbClr val="000000"/>
                    </a:solidFill>
                  </a:rPr>
                  <a:t>er </a:t>
                </a:r>
                <a:r>
                  <a:rPr lang="de-DE" sz="700" kern="0" err="1">
                    <a:solidFill>
                      <a:srgbClr val="000000"/>
                    </a:solidFill>
                  </a:rPr>
                  <a:t>more</a:t>
                </a:r>
                <a:r>
                  <a:rPr lang="de-DE" sz="700" kern="0">
                    <a:solidFill>
                      <a:srgbClr val="000000"/>
                    </a:solidFill>
                  </a:rPr>
                  <a:t> </a:t>
                </a:r>
              </a:p>
              <a:p>
                <a:pPr marR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Apps</a:t>
                </a:r>
              </a:p>
            </p:txBody>
          </p:sp>
        </p:grpSp>
      </p:grpSp>
      <p:sp>
        <p:nvSpPr>
          <p:cNvPr id="90" name="Textfeld 89">
            <a:extLst>
              <a:ext uri="{FF2B5EF4-FFF2-40B4-BE49-F238E27FC236}">
                <a16:creationId xmlns:a16="http://schemas.microsoft.com/office/drawing/2014/main" id="{A6427930-8FDC-76F0-9A0A-C14B2C2F9760}"/>
              </a:ext>
            </a:extLst>
          </p:cNvPr>
          <p:cNvSpPr txBox="1"/>
          <p:nvPr/>
        </p:nvSpPr>
        <p:spPr>
          <a:xfrm>
            <a:off x="5508608" y="1036800"/>
            <a:ext cx="1128271" cy="2758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ctrl</a:t>
            </a: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X</a:t>
            </a: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Device Portal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CA0FB035-B46F-AD76-BB6B-99422E4DD7BB}"/>
              </a:ext>
            </a:extLst>
          </p:cNvPr>
          <p:cNvSpPr txBox="1"/>
          <p:nvPr/>
        </p:nvSpPr>
        <p:spPr>
          <a:xfrm>
            <a:off x="4471849" y="4764902"/>
            <a:ext cx="486193" cy="2758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ctrl</a:t>
            </a: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X</a:t>
            </a: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I/O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5EC5D073-4E7C-9D5F-DDE9-E16A7963CE75}"/>
              </a:ext>
            </a:extLst>
          </p:cNvPr>
          <p:cNvSpPr txBox="1"/>
          <p:nvPr/>
        </p:nvSpPr>
        <p:spPr>
          <a:xfrm>
            <a:off x="5345279" y="4756658"/>
            <a:ext cx="647566" cy="2758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ctrl</a:t>
            </a: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X</a:t>
            </a: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DRIVE</a:t>
            </a:r>
          </a:p>
        </p:txBody>
      </p: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B35E8764-71F6-2193-0915-3429AFB100FB}"/>
              </a:ext>
            </a:extLst>
          </p:cNvPr>
          <p:cNvGrpSpPr/>
          <p:nvPr/>
        </p:nvGrpSpPr>
        <p:grpSpPr>
          <a:xfrm>
            <a:off x="3562139" y="2990830"/>
            <a:ext cx="390879" cy="359063"/>
            <a:chOff x="3470123" y="3180809"/>
            <a:chExt cx="424197" cy="410099"/>
          </a:xfrm>
        </p:grpSpPr>
        <p:sp>
          <p:nvSpPr>
            <p:cNvPr id="73" name="Rechteck: abgerundete Ecken 72">
              <a:extLst>
                <a:ext uri="{FF2B5EF4-FFF2-40B4-BE49-F238E27FC236}">
                  <a16:creationId xmlns:a16="http://schemas.microsoft.com/office/drawing/2014/main" id="{1208EDFD-2F80-49BC-08E8-01140AC5B20A}"/>
                </a:ext>
              </a:extLst>
            </p:cNvPr>
            <p:cNvSpPr/>
            <p:nvPr/>
          </p:nvSpPr>
          <p:spPr>
            <a:xfrm>
              <a:off x="3477173" y="3180809"/>
              <a:ext cx="410099" cy="410099"/>
            </a:xfrm>
            <a:prstGeom prst="roundRect">
              <a:avLst/>
            </a:prstGeom>
            <a:noFill/>
            <a:ln w="12700" cap="flat" cmpd="sng" algn="ctr">
              <a:solidFill>
                <a:srgbClr val="002B49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de-DE" sz="800" kern="0">
                <a:ln>
                  <a:solidFill>
                    <a:schemeClr val="tx1"/>
                  </a:solidFill>
                  <a:prstDash val="dash"/>
                </a:ln>
                <a:solidFill>
                  <a:srgbClr val="000000"/>
                </a:solidFill>
                <a:latin typeface="Bosch Office Sans"/>
              </a:endParaRP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28C9082A-19D4-4012-5771-FC09D2FABFB1}"/>
                </a:ext>
              </a:extLst>
            </p:cNvPr>
            <p:cNvSpPr txBox="1"/>
            <p:nvPr/>
          </p:nvSpPr>
          <p:spPr>
            <a:xfrm>
              <a:off x="3470123" y="3206594"/>
              <a:ext cx="424197" cy="35721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marR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Your </a:t>
              </a:r>
              <a:b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Device</a:t>
              </a:r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1F8D53B1-8182-49AB-1C91-1CDB4EEFE536}"/>
              </a:ext>
            </a:extLst>
          </p:cNvPr>
          <p:cNvGrpSpPr/>
          <p:nvPr/>
        </p:nvGrpSpPr>
        <p:grpSpPr>
          <a:xfrm>
            <a:off x="2829944" y="2989507"/>
            <a:ext cx="390880" cy="359063"/>
            <a:chOff x="3378959" y="3189512"/>
            <a:chExt cx="424198" cy="410099"/>
          </a:xfrm>
        </p:grpSpPr>
        <p:sp>
          <p:nvSpPr>
            <p:cNvPr id="77" name="Rechteck: abgerundete Ecken 76">
              <a:extLst>
                <a:ext uri="{FF2B5EF4-FFF2-40B4-BE49-F238E27FC236}">
                  <a16:creationId xmlns:a16="http://schemas.microsoft.com/office/drawing/2014/main" id="{F6DCA0E1-5018-F30F-50EB-895179BD4606}"/>
                </a:ext>
              </a:extLst>
            </p:cNvPr>
            <p:cNvSpPr/>
            <p:nvPr/>
          </p:nvSpPr>
          <p:spPr>
            <a:xfrm>
              <a:off x="3386009" y="3189512"/>
              <a:ext cx="410099" cy="410099"/>
            </a:xfrm>
            <a:prstGeom prst="roundRect">
              <a:avLst/>
            </a:prstGeom>
            <a:noFill/>
            <a:ln w="12700" cap="flat" cmpd="sng" algn="ctr">
              <a:solidFill>
                <a:srgbClr val="002B49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de-DE" sz="800" kern="0">
                <a:ln>
                  <a:solidFill>
                    <a:schemeClr val="tx1"/>
                  </a:solidFill>
                  <a:prstDash val="dash"/>
                </a:ln>
                <a:solidFill>
                  <a:srgbClr val="000000"/>
                </a:solidFill>
                <a:latin typeface="Bosch Office Sans"/>
              </a:endParaRP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3DC815FA-C54C-7908-96B9-767834FDE23D}"/>
                </a:ext>
              </a:extLst>
            </p:cNvPr>
            <p:cNvSpPr txBox="1"/>
            <p:nvPr/>
          </p:nvSpPr>
          <p:spPr>
            <a:xfrm>
              <a:off x="3378959" y="3215297"/>
              <a:ext cx="424198" cy="35721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marR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Your </a:t>
              </a:r>
              <a:b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SW</a:t>
              </a:r>
            </a:p>
          </p:txBody>
        </p:sp>
      </p:grpSp>
      <p:sp>
        <p:nvSpPr>
          <p:cNvPr id="88" name="Textfeld 87">
            <a:extLst>
              <a:ext uri="{FF2B5EF4-FFF2-40B4-BE49-F238E27FC236}">
                <a16:creationId xmlns:a16="http://schemas.microsoft.com/office/drawing/2014/main" id="{444DEB1A-23B6-E4F9-0428-9842FDD6596A}"/>
              </a:ext>
            </a:extLst>
          </p:cNvPr>
          <p:cNvSpPr txBox="1"/>
          <p:nvPr/>
        </p:nvSpPr>
        <p:spPr>
          <a:xfrm>
            <a:off x="2735416" y="1885685"/>
            <a:ext cx="486193" cy="2758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Internet</a:t>
            </a:r>
            <a:endParaRPr kumimoji="0" lang="de-DE" sz="105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F1BB5E7C-0F94-806E-B3B5-AD8569845AFE}"/>
              </a:ext>
            </a:extLst>
          </p:cNvPr>
          <p:cNvSpPr txBox="1"/>
          <p:nvPr/>
        </p:nvSpPr>
        <p:spPr>
          <a:xfrm>
            <a:off x="2770187" y="2310077"/>
            <a:ext cx="1644741" cy="2758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Plant </a:t>
            </a:r>
            <a:r>
              <a:rPr kumimoji="0" lang="de-DE" sz="90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or</a:t>
            </a:r>
            <a:r>
              <a:rPr kumimoji="0" lang="de-DE" sz="9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Machines network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95D2BEA-EFFB-DA44-16F9-104635F80128}"/>
              </a:ext>
            </a:extLst>
          </p:cNvPr>
          <p:cNvSpPr txBox="1"/>
          <p:nvPr/>
        </p:nvSpPr>
        <p:spPr>
          <a:xfrm>
            <a:off x="2015637" y="4696275"/>
            <a:ext cx="486193" cy="2758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ctrl</a:t>
            </a: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X</a:t>
            </a: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OS</a:t>
            </a:r>
            <a:br>
              <a:rPr lang="de-DE" sz="1000" b="1" kern="0">
                <a:solidFill>
                  <a:srgbClr val="000000"/>
                </a:solidFill>
              </a:rPr>
            </a:br>
            <a:r>
              <a:rPr lang="de-DE" sz="1000" b="1" kern="0">
                <a:solidFill>
                  <a:srgbClr val="000000"/>
                </a:solidFill>
              </a:rPr>
              <a:t>Device</a:t>
            </a:r>
            <a:endParaRPr kumimoji="0" lang="de-DE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D4F0DB19-9D7A-2578-903C-BA1AA37627D4}"/>
              </a:ext>
            </a:extLst>
          </p:cNvPr>
          <p:cNvSpPr txBox="1"/>
          <p:nvPr/>
        </p:nvSpPr>
        <p:spPr>
          <a:xfrm>
            <a:off x="5765695" y="4918322"/>
            <a:ext cx="448743" cy="2758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Motors</a:t>
            </a:r>
            <a:endParaRPr kumimoji="0" lang="de-DE" sz="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BB4A2B29-9B87-6127-3CDC-4CC611F50092}"/>
              </a:ext>
            </a:extLst>
          </p:cNvPr>
          <p:cNvSpPr txBox="1"/>
          <p:nvPr/>
        </p:nvSpPr>
        <p:spPr>
          <a:xfrm>
            <a:off x="4268273" y="3323903"/>
            <a:ext cx="738193" cy="2758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ctrl</a:t>
            </a: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X</a:t>
            </a: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HMI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AF1E03FF-5181-D72C-FE09-6AEE576F2822}"/>
              </a:ext>
            </a:extLst>
          </p:cNvPr>
          <p:cNvSpPr txBox="1"/>
          <p:nvPr/>
        </p:nvSpPr>
        <p:spPr>
          <a:xfrm>
            <a:off x="5665301" y="3323903"/>
            <a:ext cx="647566" cy="2758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ctrl</a:t>
            </a: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X</a:t>
            </a: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CORE</a:t>
            </a:r>
          </a:p>
        </p:txBody>
      </p:sp>
      <p:pic>
        <p:nvPicPr>
          <p:cNvPr id="103" name="Grafik 102">
            <a:extLst>
              <a:ext uri="{FF2B5EF4-FFF2-40B4-BE49-F238E27FC236}">
                <a16:creationId xmlns:a16="http://schemas.microsoft.com/office/drawing/2014/main" id="{29EA09AD-A36E-A54A-0F84-0CE565844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9337" y="4235245"/>
            <a:ext cx="280860" cy="283548"/>
          </a:xfrm>
          <a:prstGeom prst="rect">
            <a:avLst/>
          </a:prstGeom>
        </p:spPr>
      </p:pic>
      <p:sp>
        <p:nvSpPr>
          <p:cNvPr id="115" name="Textfeld 114">
            <a:extLst>
              <a:ext uri="{FF2B5EF4-FFF2-40B4-BE49-F238E27FC236}">
                <a16:creationId xmlns:a16="http://schemas.microsoft.com/office/drawing/2014/main" id="{F6825ACA-4138-C1CA-F8A3-A4CA87D7CAC8}"/>
              </a:ext>
            </a:extLst>
          </p:cNvPr>
          <p:cNvSpPr txBox="1"/>
          <p:nvPr/>
        </p:nvSpPr>
        <p:spPr>
          <a:xfrm>
            <a:off x="2643185" y="4071695"/>
            <a:ext cx="486193" cy="2758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EtherCAT</a:t>
            </a:r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1F2BCA06-8E62-EDAD-B418-6F3336CF3882}"/>
              </a:ext>
            </a:extLst>
          </p:cNvPr>
          <p:cNvSpPr txBox="1"/>
          <p:nvPr/>
        </p:nvSpPr>
        <p:spPr>
          <a:xfrm>
            <a:off x="4684025" y="4926565"/>
            <a:ext cx="486193" cy="2758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Sensors</a:t>
            </a:r>
            <a:endParaRPr kumimoji="0" lang="de-DE" sz="105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412DE8E-E61B-B40B-9029-BB5ECE04A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2221" y="1807581"/>
            <a:ext cx="778714" cy="490197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7A9A96DB-AAA1-833A-ACF0-2A99471B4E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0419" y="1338415"/>
            <a:ext cx="574240" cy="436506"/>
          </a:xfrm>
          <a:prstGeom prst="rect">
            <a:avLst/>
          </a:prstGeom>
        </p:spPr>
      </p:pic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6DE79CB2-2FE7-FF3D-075E-EDE753BFAD53}"/>
              </a:ext>
            </a:extLst>
          </p:cNvPr>
          <p:cNvSpPr/>
          <p:nvPr/>
        </p:nvSpPr>
        <p:spPr>
          <a:xfrm>
            <a:off x="3472235" y="4134552"/>
            <a:ext cx="458467" cy="435627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2B49"/>
            </a:solidFill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800" kern="0">
              <a:ln>
                <a:solidFill>
                  <a:schemeClr val="tx1"/>
                </a:solidFill>
                <a:prstDash val="dash"/>
              </a:ln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E961A5C-6E65-40FB-98E7-C6B29D3C145B}"/>
              </a:ext>
            </a:extLst>
          </p:cNvPr>
          <p:cNvSpPr txBox="1"/>
          <p:nvPr/>
        </p:nvSpPr>
        <p:spPr>
          <a:xfrm>
            <a:off x="3464354" y="4155376"/>
            <a:ext cx="474228" cy="37945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Your </a:t>
            </a:r>
            <a:b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Device</a:t>
            </a: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7C370993-BE46-26DB-514E-DF84997381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46" y="4031485"/>
            <a:ext cx="741567" cy="741567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5DA4AEA9-3D8D-FF10-9889-7690AD9798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02" y="4045536"/>
            <a:ext cx="741567" cy="741567"/>
          </a:xfrm>
          <a:prstGeom prst="rect">
            <a:avLst/>
          </a:prstGeom>
        </p:spPr>
      </p:pic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C572D1D7-90B6-47FB-0641-B658E25B25BD}"/>
              </a:ext>
            </a:extLst>
          </p:cNvPr>
          <p:cNvCxnSpPr>
            <a:cxnSpLocks/>
            <a:stCxn id="7" idx="3"/>
            <a:endCxn id="49" idx="1"/>
          </p:cNvCxnSpPr>
          <p:nvPr/>
        </p:nvCxnSpPr>
        <p:spPr>
          <a:xfrm>
            <a:off x="2575317" y="4341912"/>
            <a:ext cx="889037" cy="319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29EF2D72-6C41-5746-B838-A2AB8D80FC5A}"/>
              </a:ext>
            </a:extLst>
          </p:cNvPr>
          <p:cNvCxnSpPr>
            <a:cxnSpLocks/>
            <a:stCxn id="49" idx="3"/>
          </p:cNvCxnSpPr>
          <p:nvPr/>
        </p:nvCxnSpPr>
        <p:spPr>
          <a:xfrm flipV="1">
            <a:off x="3938582" y="4345103"/>
            <a:ext cx="679498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E24EF0BE-56F5-7950-59E7-BF8B4DBB8C73}"/>
              </a:ext>
            </a:extLst>
          </p:cNvPr>
          <p:cNvCxnSpPr>
            <a:cxnSpLocks/>
          </p:cNvCxnSpPr>
          <p:nvPr/>
        </p:nvCxnSpPr>
        <p:spPr>
          <a:xfrm>
            <a:off x="4807649" y="4345103"/>
            <a:ext cx="50465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C82E0A7-E87D-DB08-DE65-FC98A161A4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22243" y="4117709"/>
            <a:ext cx="185406" cy="501748"/>
          </a:xfrm>
          <a:prstGeom prst="rect">
            <a:avLst/>
          </a:prstGeom>
        </p:spPr>
      </p:pic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7D867753-DC04-DF19-836A-E3A2A9474263}"/>
              </a:ext>
            </a:extLst>
          </p:cNvPr>
          <p:cNvCxnSpPr>
            <a:cxnSpLocks/>
          </p:cNvCxnSpPr>
          <p:nvPr/>
        </p:nvCxnSpPr>
        <p:spPr>
          <a:xfrm>
            <a:off x="5579459" y="4345103"/>
            <a:ext cx="64778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8F013030-DA29-F740-56C4-465DDD468F5E}"/>
              </a:ext>
            </a:extLst>
          </p:cNvPr>
          <p:cNvCxnSpPr>
            <a:cxnSpLocks/>
          </p:cNvCxnSpPr>
          <p:nvPr/>
        </p:nvCxnSpPr>
        <p:spPr>
          <a:xfrm>
            <a:off x="2265272" y="2585884"/>
            <a:ext cx="473989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1B0C8932-62A4-C79A-23C5-BE4CF8C0BEE6}"/>
              </a:ext>
            </a:extLst>
          </p:cNvPr>
          <p:cNvCxnSpPr>
            <a:cxnSpLocks/>
          </p:cNvCxnSpPr>
          <p:nvPr/>
        </p:nvCxnSpPr>
        <p:spPr>
          <a:xfrm>
            <a:off x="2648869" y="2181341"/>
            <a:ext cx="43562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B60464B9-3CE4-B6CF-1365-3E9BA4F84200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2265272" y="2297778"/>
            <a:ext cx="6306" cy="185759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r Verbinder 100">
            <a:extLst>
              <a:ext uri="{FF2B5EF4-FFF2-40B4-BE49-F238E27FC236}">
                <a16:creationId xmlns:a16="http://schemas.microsoft.com/office/drawing/2014/main" id="{270EF53A-B64D-475D-35C1-F5A13265312E}"/>
              </a:ext>
            </a:extLst>
          </p:cNvPr>
          <p:cNvCxnSpPr>
            <a:cxnSpLocks/>
          </p:cNvCxnSpPr>
          <p:nvPr/>
        </p:nvCxnSpPr>
        <p:spPr>
          <a:xfrm>
            <a:off x="3602486" y="1807581"/>
            <a:ext cx="0" cy="36041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BB9B7A80-7012-B19D-D11B-F1D14C32242B}"/>
              </a:ext>
            </a:extLst>
          </p:cNvPr>
          <p:cNvGrpSpPr/>
          <p:nvPr/>
        </p:nvGrpSpPr>
        <p:grpSpPr>
          <a:xfrm>
            <a:off x="3410856" y="1422181"/>
            <a:ext cx="390880" cy="359063"/>
            <a:chOff x="3329345" y="3145997"/>
            <a:chExt cx="424198" cy="410099"/>
          </a:xfrm>
        </p:grpSpPr>
        <p:sp>
          <p:nvSpPr>
            <p:cNvPr id="81" name="Rechteck: abgerundete Ecken 80">
              <a:extLst>
                <a:ext uri="{FF2B5EF4-FFF2-40B4-BE49-F238E27FC236}">
                  <a16:creationId xmlns:a16="http://schemas.microsoft.com/office/drawing/2014/main" id="{DC95A162-890A-3718-6B69-EF11CFD66C63}"/>
                </a:ext>
              </a:extLst>
            </p:cNvPr>
            <p:cNvSpPr/>
            <p:nvPr/>
          </p:nvSpPr>
          <p:spPr>
            <a:xfrm>
              <a:off x="3336395" y="3145997"/>
              <a:ext cx="410099" cy="410099"/>
            </a:xfrm>
            <a:prstGeom prst="roundRect">
              <a:avLst/>
            </a:prstGeom>
            <a:noFill/>
            <a:ln w="12700" cap="flat" cmpd="sng" algn="ctr">
              <a:solidFill>
                <a:srgbClr val="002B49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de-DE" sz="800" kern="0">
                <a:ln>
                  <a:solidFill>
                    <a:schemeClr val="tx1"/>
                  </a:solidFill>
                  <a:prstDash val="dash"/>
                </a:ln>
                <a:solidFill>
                  <a:srgbClr val="000000"/>
                </a:solidFill>
                <a:latin typeface="Bosch Office Sans"/>
              </a:endParaRPr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B89B236C-0D15-7FFD-5901-8E91E154CE92}"/>
                </a:ext>
              </a:extLst>
            </p:cNvPr>
            <p:cNvSpPr txBox="1"/>
            <p:nvPr/>
          </p:nvSpPr>
          <p:spPr>
            <a:xfrm>
              <a:off x="3329345" y="3171782"/>
              <a:ext cx="424198" cy="35721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marR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Your</a:t>
              </a:r>
              <a:b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Cloud</a:t>
              </a:r>
              <a:b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de-DE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SW</a:t>
              </a:r>
            </a:p>
          </p:txBody>
        </p:sp>
      </p:grp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FD10E5D8-F294-B791-B90A-A75BF649EEBD}"/>
              </a:ext>
            </a:extLst>
          </p:cNvPr>
          <p:cNvCxnSpPr>
            <a:cxnSpLocks/>
          </p:cNvCxnSpPr>
          <p:nvPr/>
        </p:nvCxnSpPr>
        <p:spPr>
          <a:xfrm>
            <a:off x="6017539" y="1774921"/>
            <a:ext cx="0" cy="39307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DA04C8F8-4453-992B-E270-9D2F4F30F27C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989084" y="2585884"/>
            <a:ext cx="0" cy="28673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5B7350BC-B561-8B78-ACDC-565DFE156536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4634597" y="2601047"/>
            <a:ext cx="0" cy="42126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r Verbinder 112">
            <a:extLst>
              <a:ext uri="{FF2B5EF4-FFF2-40B4-BE49-F238E27FC236}">
                <a16:creationId xmlns:a16="http://schemas.microsoft.com/office/drawing/2014/main" id="{AF142BB4-6231-EF42-E4F6-0B38E4EE7CB6}"/>
              </a:ext>
            </a:extLst>
          </p:cNvPr>
          <p:cNvCxnSpPr>
            <a:cxnSpLocks/>
          </p:cNvCxnSpPr>
          <p:nvPr/>
        </p:nvCxnSpPr>
        <p:spPr>
          <a:xfrm>
            <a:off x="3763940" y="2601047"/>
            <a:ext cx="0" cy="37307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88A6B6BB-AE92-65DC-A95F-C89AB4E95D8C}"/>
              </a:ext>
            </a:extLst>
          </p:cNvPr>
          <p:cNvCxnSpPr>
            <a:cxnSpLocks/>
          </p:cNvCxnSpPr>
          <p:nvPr/>
        </p:nvCxnSpPr>
        <p:spPr>
          <a:xfrm>
            <a:off x="3034133" y="2593504"/>
            <a:ext cx="0" cy="37307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D6B5BDB8-EFC2-B170-08CC-85AC17BCB2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62" y="4031234"/>
            <a:ext cx="621355" cy="62135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81882B7-B0EB-15AF-4C8E-BC1EAD811E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67361" y="3022309"/>
            <a:ext cx="534471" cy="35459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BDD62214-A8DA-9E98-C1D1-140D65BB9741}"/>
              </a:ext>
            </a:extLst>
          </p:cNvPr>
          <p:cNvSpPr/>
          <p:nvPr/>
        </p:nvSpPr>
        <p:spPr>
          <a:xfrm>
            <a:off x="7978827" y="411861"/>
            <a:ext cx="1594680" cy="38880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PartnerLogo</a:t>
            </a:r>
            <a:endParaRPr kumimoji="0" lang="en-US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51EE6FF-E605-8435-D6D5-3A954A0DC5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96336" y="-96782"/>
            <a:ext cx="1530763" cy="131164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8F1D229-FB6C-98BF-E6EF-53198CC2512D}"/>
              </a:ext>
            </a:extLst>
          </p:cNvPr>
          <p:cNvSpPr txBox="1"/>
          <p:nvPr/>
        </p:nvSpPr>
        <p:spPr>
          <a:xfrm>
            <a:off x="4958042" y="3323903"/>
            <a:ext cx="698874" cy="2758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ctrl</a:t>
            </a: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X</a:t>
            </a:r>
            <a:r>
              <a:rPr kumimoji="0" lang="de-DE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IPC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BC44F4C5-0B21-C227-CC25-5C272C53A375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5291104" y="2585884"/>
            <a:ext cx="3015" cy="17734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3E009BFF-F81D-CC34-9875-69AC45C84F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37686" y="2763228"/>
            <a:ext cx="306836" cy="61367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A12419E-E5CB-28B3-7BF9-B3A421C92AE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42716" y="2872623"/>
            <a:ext cx="292736" cy="5042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21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conv">
            <a:extLst>
              <a:ext uri="{FF2B5EF4-FFF2-40B4-BE49-F238E27FC236}">
                <a16:creationId xmlns:a16="http://schemas.microsoft.com/office/drawing/2014/main" id="{5EF52FEC-6178-416D-ADC3-FD20F55111A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/>
              <a:t>ctrlX World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41C527-7C2C-4AFC-BDA5-62B2130BFCC5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59080" y="648000"/>
            <a:ext cx="10452100" cy="388800"/>
          </a:xfrm>
        </p:spPr>
        <p:txBody>
          <a:bodyPr lIns="0" tIns="0" rIns="0" bIns="0"/>
          <a:lstStyle/>
          <a:p>
            <a:r>
              <a:rPr lang="en-US" b="0" err="1">
                <a:latin typeface="Bosch Sans" panose="020B0604020202020204" pitchFamily="34" charset="0"/>
              </a:rPr>
              <a:t>PartnerName</a:t>
            </a:r>
            <a:endParaRPr lang="en-US"/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E82F3E13-C785-4A48-B753-E3EED86DDFDB}"/>
              </a:ext>
            </a:extLst>
          </p:cNvPr>
          <p:cNvSpPr txBox="1">
            <a:spLocks/>
          </p:cNvSpPr>
          <p:nvPr/>
        </p:nvSpPr>
        <p:spPr>
          <a:xfrm>
            <a:off x="258445" y="1398455"/>
            <a:ext cx="4953872" cy="4062545"/>
          </a:xfrm>
          <a:prstGeom prst="rect">
            <a:avLst/>
          </a:prstGeom>
          <a:ln>
            <a:noFill/>
            <a:prstDash val="dash"/>
          </a:ln>
        </p:spPr>
        <p:txBody>
          <a:bodyPr/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000" b="1" kern="0" cap="all">
                <a:solidFill>
                  <a:schemeClr val="accent1"/>
                </a:solidFill>
              </a:rPr>
              <a:t>Who are your most important CURRENT customers?</a:t>
            </a:r>
            <a:br>
              <a:rPr lang="en-US" sz="1000" b="1" kern="0">
                <a:solidFill>
                  <a:schemeClr val="accent1"/>
                </a:solidFill>
              </a:rPr>
            </a:br>
            <a:r>
              <a:rPr lang="en-US" sz="1000" kern="0">
                <a:solidFill>
                  <a:schemeClr val="tx2"/>
                </a:solidFill>
              </a:rPr>
              <a:t>Description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000" kern="0">
              <a:solidFill>
                <a:schemeClr val="tx2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000" b="1" kern="0" cap="all" err="1">
                <a:solidFill>
                  <a:schemeClr val="accent1"/>
                </a:solidFill>
              </a:rPr>
              <a:t>WhO</a:t>
            </a:r>
            <a:r>
              <a:rPr lang="en-US" sz="1000" b="1" kern="0" cap="all">
                <a:solidFill>
                  <a:schemeClr val="accent1"/>
                </a:solidFill>
              </a:rPr>
              <a:t> are your most important target customers?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000" kern="0">
                <a:solidFill>
                  <a:schemeClr val="tx2"/>
                </a:solidFill>
              </a:rPr>
              <a:t>Description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000" b="1" kern="0">
              <a:solidFill>
                <a:srgbClr val="0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000" b="1" kern="0" cap="all">
                <a:solidFill>
                  <a:schemeClr val="accent1"/>
                </a:solidFill>
              </a:rPr>
              <a:t>What are your most important industries?</a:t>
            </a:r>
            <a:br>
              <a:rPr lang="en-US" sz="1000" b="1" kern="0">
                <a:solidFill>
                  <a:schemeClr val="accent1"/>
                </a:solidFill>
              </a:rPr>
            </a:br>
            <a:r>
              <a:rPr lang="en-US" sz="1000" kern="0">
                <a:solidFill>
                  <a:schemeClr val="tx2"/>
                </a:solidFill>
              </a:rPr>
              <a:t>Description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000" b="1" kern="0">
              <a:solidFill>
                <a:srgbClr val="0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000" b="1" kern="0" cap="all">
                <a:solidFill>
                  <a:schemeClr val="accent1"/>
                </a:solidFill>
              </a:rPr>
              <a:t>What is the company's annual revenue?</a:t>
            </a:r>
            <a:br>
              <a:rPr lang="en-US" sz="1000" b="1" kern="0">
                <a:solidFill>
                  <a:schemeClr val="accent1"/>
                </a:solidFill>
              </a:rPr>
            </a:br>
            <a:r>
              <a:rPr lang="en-US" sz="1000" kern="0">
                <a:solidFill>
                  <a:schemeClr val="tx2"/>
                </a:solidFill>
              </a:rPr>
              <a:t>Description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000" kern="0">
              <a:solidFill>
                <a:schemeClr val="tx2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kern="0" cap="all">
                <a:solidFill>
                  <a:schemeClr val="accent1"/>
                </a:solidFill>
              </a:rPr>
              <a:t>How Do you Sell your Solution Today?</a:t>
            </a:r>
            <a:br>
              <a:rPr lang="en-US" sz="1000" b="1" kern="0">
                <a:solidFill>
                  <a:schemeClr val="accent1"/>
                </a:solidFill>
              </a:rPr>
            </a:br>
            <a:r>
              <a:rPr lang="en-US" sz="1000" kern="0">
                <a:solidFill>
                  <a:schemeClr val="tx2"/>
                </a:solidFill>
              </a:rPr>
              <a:t>Description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000" b="1" kern="0">
              <a:solidFill>
                <a:srgbClr val="0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000" b="1" kern="0" cap="all">
                <a:solidFill>
                  <a:schemeClr val="accent1"/>
                </a:solidFill>
              </a:rPr>
              <a:t>What turnover would you like to achieve as a ctrlX World Partner?</a:t>
            </a:r>
            <a:br>
              <a:rPr lang="en-US" sz="1000" b="1" kern="0">
                <a:solidFill>
                  <a:schemeClr val="accent1"/>
                </a:solidFill>
              </a:rPr>
            </a:br>
            <a:r>
              <a:rPr lang="en-US" sz="1000" kern="0">
                <a:solidFill>
                  <a:schemeClr val="tx2"/>
                </a:solidFill>
              </a:rPr>
              <a:t>Description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050" kern="0">
              <a:solidFill>
                <a:schemeClr val="tx2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050" kern="0">
              <a:solidFill>
                <a:schemeClr val="tx2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700" b="1" kern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500" b="1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3E4309-F5E7-480B-84D2-09114D70B0F5}"/>
              </a:ext>
            </a:extLst>
          </p:cNvPr>
          <p:cNvSpPr/>
          <p:nvPr/>
        </p:nvSpPr>
        <p:spPr>
          <a:xfrm>
            <a:off x="7978827" y="411861"/>
            <a:ext cx="1594680" cy="38880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kern="0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PartnerLogo</a:t>
            </a:r>
            <a:endParaRPr kumimoji="0" lang="en-US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A6E4FA-9671-43A7-0966-A3C697F7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3</a:t>
            </a:fld>
            <a:endParaRPr lang="en-US" noProof="1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566EB25A-64BF-D03B-8CE5-5E7BF6EA38E4}"/>
              </a:ext>
            </a:extLst>
          </p:cNvPr>
          <p:cNvSpPr txBox="1">
            <a:spLocks/>
          </p:cNvSpPr>
          <p:nvPr/>
        </p:nvSpPr>
        <p:spPr>
          <a:xfrm>
            <a:off x="5491047" y="1398455"/>
            <a:ext cx="4953872" cy="4062545"/>
          </a:xfrm>
          <a:prstGeom prst="rect">
            <a:avLst/>
          </a:prstGeom>
          <a:ln>
            <a:noFill/>
            <a:prstDash val="dash"/>
          </a:ln>
        </p:spPr>
        <p:txBody>
          <a:bodyPr/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kern="0" cap="all">
                <a:solidFill>
                  <a:schemeClr val="accent1"/>
                </a:solidFill>
              </a:rPr>
              <a:t>What is Required to Achieve This TURNOVER?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kern="0">
                <a:solidFill>
                  <a:schemeClr val="tx2"/>
                </a:solidFill>
              </a:rPr>
              <a:t>Description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000" b="1" kern="0" cap="all">
              <a:solidFill>
                <a:schemeClr val="tx2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kern="0" cap="all" err="1">
                <a:solidFill>
                  <a:schemeClr val="accent1"/>
                </a:solidFill>
              </a:rPr>
              <a:t>hOW</a:t>
            </a:r>
            <a:r>
              <a:rPr lang="en-US" sz="1000" b="1" kern="0" cap="all">
                <a:solidFill>
                  <a:schemeClr val="accent1"/>
                </a:solidFill>
              </a:rPr>
              <a:t> CAN We ENSURE The </a:t>
            </a:r>
            <a:r>
              <a:rPr lang="en-US" sz="1000" b="1" kern="0" cap="all" err="1">
                <a:solidFill>
                  <a:schemeClr val="accent1"/>
                </a:solidFill>
              </a:rPr>
              <a:t>TurnOver</a:t>
            </a:r>
            <a:r>
              <a:rPr lang="en-US" sz="1000" b="1" kern="0" cap="all">
                <a:solidFill>
                  <a:schemeClr val="accent1"/>
                </a:solidFill>
              </a:rPr>
              <a:t>?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kern="0">
                <a:solidFill>
                  <a:schemeClr val="tx2"/>
                </a:solidFill>
              </a:rPr>
              <a:t>Description</a:t>
            </a:r>
            <a:endParaRPr lang="en-US" sz="1000" b="1" kern="0" cap="all">
              <a:solidFill>
                <a:schemeClr val="accent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000" b="1" kern="0" cap="all">
              <a:solidFill>
                <a:schemeClr val="accent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kern="0" cap="all">
                <a:solidFill>
                  <a:schemeClr val="accent1"/>
                </a:solidFill>
              </a:rPr>
              <a:t>Which additional Benefits does the Customer have by partnering with you?</a:t>
            </a:r>
            <a:br>
              <a:rPr lang="en-US" sz="1000" b="1" kern="0">
                <a:solidFill>
                  <a:schemeClr val="accent1"/>
                </a:solidFill>
              </a:rPr>
            </a:br>
            <a:r>
              <a:rPr lang="en-US" sz="1000" kern="0">
                <a:solidFill>
                  <a:schemeClr val="tx2"/>
                </a:solidFill>
              </a:rPr>
              <a:t>Description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000" b="1" kern="0" cap="all">
              <a:solidFill>
                <a:schemeClr val="accent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kern="0" cap="all">
                <a:solidFill>
                  <a:schemeClr val="accent1"/>
                </a:solidFill>
              </a:rPr>
              <a:t>How can you sell ctrlX AUTOMATION and partner solutions to your customers?</a:t>
            </a:r>
            <a:br>
              <a:rPr lang="en-US" sz="1000" b="1" kern="0">
                <a:solidFill>
                  <a:schemeClr val="accent1"/>
                </a:solidFill>
              </a:rPr>
            </a:br>
            <a:r>
              <a:rPr lang="en-US" sz="1000" kern="0">
                <a:solidFill>
                  <a:schemeClr val="tx2"/>
                </a:solidFill>
              </a:rPr>
              <a:t>Description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000" b="1" kern="0" cap="all">
              <a:solidFill>
                <a:schemeClr val="accent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000" b="1" kern="0" cap="all">
                <a:solidFill>
                  <a:schemeClr val="accent1"/>
                </a:solidFill>
              </a:rPr>
              <a:t>What are your expectations when you become a ctrlX World Partner? </a:t>
            </a:r>
            <a:br>
              <a:rPr lang="en-US" sz="1000" b="1" kern="0">
                <a:solidFill>
                  <a:schemeClr val="accent1"/>
                </a:solidFill>
              </a:rPr>
            </a:br>
            <a:r>
              <a:rPr lang="en-US" sz="1000" kern="0">
                <a:solidFill>
                  <a:schemeClr val="tx2"/>
                </a:solidFill>
              </a:rPr>
              <a:t>Description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700" b="1" kern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500" b="1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9E8E73-CA61-6C9D-1C9C-C42F79AC1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6336" y="-96782"/>
            <a:ext cx="1530763" cy="1311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872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_conv">
            <a:extLst>
              <a:ext uri="{FF2B5EF4-FFF2-40B4-BE49-F238E27FC236}">
                <a16:creationId xmlns:a16="http://schemas.microsoft.com/office/drawing/2014/main" id="{83970C74-823E-4874-8069-299A5DFAFD3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59080" y="259200"/>
            <a:ext cx="10452100" cy="388800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spcBef>
                <a:spcPts val="0"/>
              </a:spcBef>
              <a:buFont typeface="Wingdings 3" panose="05040102010807070707" pitchFamily="18" charset="2"/>
            </a:pPr>
            <a:r>
              <a:rPr lang="en-US"/>
              <a:t>ctrlX World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0B90663-D9AC-4359-B3DC-6DB83F7A9D05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59080" y="648000"/>
            <a:ext cx="10452100" cy="388800"/>
          </a:xfrm>
        </p:spPr>
        <p:txBody>
          <a:bodyPr lIns="0" tIns="0" rIns="0" bIns="0"/>
          <a:lstStyle/>
          <a:p>
            <a:r>
              <a:rPr lang="en-US" b="0">
                <a:latin typeface="Bosch Sans" panose="020B0604020202020204" pitchFamily="34" charset="0"/>
              </a:rPr>
              <a:t>App Icons - collection for usage at slide 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54C91E-4F9F-6F04-95B4-4F6F32F3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4</a:t>
            </a:fld>
            <a:endParaRPr lang="en-US" noProof="1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61CEDE18-19FB-5BDF-D131-369227BDC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5489" y="4611174"/>
            <a:ext cx="645846" cy="613671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C1E8B3A-125C-2C88-D333-C49F3C2FF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7041" y="4611174"/>
            <a:ext cx="226763" cy="61367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56FBD5C-C09F-BFC4-24E1-0064D3CF7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68" y="4611174"/>
            <a:ext cx="468000" cy="468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9E9E4E6-9E10-2DAF-9B24-E1D66244DA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51184" y="4609281"/>
            <a:ext cx="271677" cy="468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83603EC-1027-09C2-BA16-FB618F5387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37727" y="4609281"/>
            <a:ext cx="615671" cy="468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BF4E5208-F360-F62C-8E29-4E8538AE39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7736" y="4614494"/>
            <a:ext cx="705413" cy="468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4E077829-6BE9-855A-77E1-C93D2DC486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25131" y="4611174"/>
            <a:ext cx="234000" cy="468000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38B43240-1ADC-8075-9531-5D7116D0C160}"/>
              </a:ext>
            </a:extLst>
          </p:cNvPr>
          <p:cNvSpPr txBox="1"/>
          <p:nvPr/>
        </p:nvSpPr>
        <p:spPr>
          <a:xfrm>
            <a:off x="1553954" y="5196678"/>
            <a:ext cx="613671" cy="2887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ctrl</a:t>
            </a: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</a:t>
            </a: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OS 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9EE9005A-AB55-D20E-BA68-99A3BF7523F4}"/>
              </a:ext>
            </a:extLst>
          </p:cNvPr>
          <p:cNvSpPr txBox="1"/>
          <p:nvPr/>
        </p:nvSpPr>
        <p:spPr>
          <a:xfrm>
            <a:off x="6220881" y="5196678"/>
            <a:ext cx="613671" cy="468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ctrl</a:t>
            </a: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</a:t>
            </a: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HMI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FD54CA9-0CA9-7809-9E15-C1A47E6DB0AB}"/>
              </a:ext>
            </a:extLst>
          </p:cNvPr>
          <p:cNvSpPr txBox="1"/>
          <p:nvPr/>
        </p:nvSpPr>
        <p:spPr>
          <a:xfrm>
            <a:off x="7077404" y="5196678"/>
            <a:ext cx="613671" cy="468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ctrl</a:t>
            </a: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</a:t>
            </a: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IPC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500B6E9-2C8B-A1A3-0769-6BE49F20A930}"/>
              </a:ext>
            </a:extLst>
          </p:cNvPr>
          <p:cNvSpPr txBox="1"/>
          <p:nvPr/>
        </p:nvSpPr>
        <p:spPr>
          <a:xfrm>
            <a:off x="4067144" y="5196678"/>
            <a:ext cx="613671" cy="468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ctrl</a:t>
            </a: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</a:t>
            </a: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CORE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0E3D84A-D2F8-340B-DD28-F4CCC8849FFE}"/>
              </a:ext>
            </a:extLst>
          </p:cNvPr>
          <p:cNvSpPr txBox="1"/>
          <p:nvPr/>
        </p:nvSpPr>
        <p:spPr>
          <a:xfrm>
            <a:off x="3159934" y="5196678"/>
            <a:ext cx="613671" cy="468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ctrl</a:t>
            </a: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</a:t>
            </a: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DRIVE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C284E8D5-7D4C-D3EE-078E-90A5B1E472BE}"/>
              </a:ext>
            </a:extLst>
          </p:cNvPr>
          <p:cNvSpPr txBox="1"/>
          <p:nvPr/>
        </p:nvSpPr>
        <p:spPr>
          <a:xfrm>
            <a:off x="5052947" y="5274543"/>
            <a:ext cx="836667" cy="468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ctrl</a:t>
            </a: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</a:t>
            </a: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Device</a:t>
            </a:r>
            <a:endParaRPr lang="de-DE" sz="1100" b="1" kern="0">
              <a:solidFill>
                <a:srgbClr val="000000"/>
              </a:solidFill>
            </a:endParaRPr>
          </a:p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Portal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51B456E-405E-987C-D8AD-3CD04F902CEE}"/>
              </a:ext>
            </a:extLst>
          </p:cNvPr>
          <p:cNvSpPr txBox="1"/>
          <p:nvPr/>
        </p:nvSpPr>
        <p:spPr>
          <a:xfrm>
            <a:off x="2355468" y="5209704"/>
            <a:ext cx="613671" cy="2887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ctrl</a:t>
            </a: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</a:t>
            </a:r>
            <a:r>
              <a:rPr kumimoji="0" lang="de-DE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I/O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FCBC794-E246-F919-8669-8FDA759D82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3" y="4609281"/>
            <a:ext cx="621355" cy="621355"/>
          </a:xfrm>
          <a:prstGeom prst="rect">
            <a:avLst/>
          </a:prstGeom>
        </p:spPr>
      </p:pic>
      <p:pic>
        <p:nvPicPr>
          <p:cNvPr id="155" name="Grafik 154">
            <a:extLst>
              <a:ext uri="{FF2B5EF4-FFF2-40B4-BE49-F238E27FC236}">
                <a16:creationId xmlns:a16="http://schemas.microsoft.com/office/drawing/2014/main" id="{82710449-374D-94DD-9B57-EC47FC6BFAE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496336" y="-96782"/>
            <a:ext cx="1530763" cy="13116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1E5DBB-38BC-F492-CCE4-D3D4360C95B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11" y="1361783"/>
            <a:ext cx="468000" cy="468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9C329E0-E9BF-C426-5547-9E8D4BA71F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84" y="1361783"/>
            <a:ext cx="468000" cy="468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5293E76-C0A2-E603-80E8-D5166EB5F76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46" y="1361783"/>
            <a:ext cx="468000" cy="468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9512F75-AC47-D841-27EE-796F9847E5D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35" y="1361783"/>
            <a:ext cx="468000" cy="468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280AAF9-C8D8-433D-BA2F-B0D1A46A9DD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05" y="1361783"/>
            <a:ext cx="468000" cy="468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D65DBC9-D1A7-5E2A-44F3-94CE624D66E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0" y="1361783"/>
            <a:ext cx="468000" cy="468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CB52C7B-7819-9990-6AF3-A917A27F7F9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0" y="2033088"/>
            <a:ext cx="468000" cy="4680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DB5CE7CB-BAAF-0D65-54F9-3D0880DEB06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4" y="2033088"/>
            <a:ext cx="468000" cy="4680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9B483ADF-5253-210E-5CA8-3C9F02B86D1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57" y="2033088"/>
            <a:ext cx="468000" cy="4680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D9D9A408-832F-BF85-68DD-E02E7563B61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48" y="2033088"/>
            <a:ext cx="468000" cy="4680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BBE65E52-38D6-A3E7-7E49-B7A464052A8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84" y="2033088"/>
            <a:ext cx="468000" cy="46800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0061678E-A575-1C57-AD18-725F4981927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54" y="2033088"/>
            <a:ext cx="468000" cy="468000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6E340735-7118-BEFC-27B4-F70192D64B4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78" y="2033088"/>
            <a:ext cx="468000" cy="468000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1663DDF3-CDED-CC78-7633-3BD93B8641F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75" y="2033088"/>
            <a:ext cx="468000" cy="468000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AC5B7B34-C149-C7DC-ED34-29A89CF71E8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32" y="2033088"/>
            <a:ext cx="468000" cy="468000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47E454A5-E3E2-B1ED-AD78-93922AB14FD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87" y="2033088"/>
            <a:ext cx="468000" cy="468000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A3B30D15-9C09-8B9D-D415-55D164FB982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8" y="2033088"/>
            <a:ext cx="468000" cy="468000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8B0C758B-33AC-BF86-27F2-85958E43E36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021" y="2033923"/>
            <a:ext cx="468000" cy="468000"/>
          </a:xfrm>
          <a:prstGeom prst="rect">
            <a:avLst/>
          </a:prstGeom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DA85EBA9-AF13-B3F5-7071-6E4D18D643A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48" y="2675322"/>
            <a:ext cx="468000" cy="468000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E5722972-559A-2B34-2E2C-4DE5DE242EA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334" y="2033923"/>
            <a:ext cx="468000" cy="468000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18FFC384-5211-675E-2268-35EBD436869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0" y="2675322"/>
            <a:ext cx="468000" cy="468000"/>
          </a:xfrm>
          <a:prstGeom prst="rect">
            <a:avLst/>
          </a:prstGeom>
        </p:spPr>
      </p:pic>
      <p:pic>
        <p:nvPicPr>
          <p:cNvPr id="115" name="Grafik 114">
            <a:extLst>
              <a:ext uri="{FF2B5EF4-FFF2-40B4-BE49-F238E27FC236}">
                <a16:creationId xmlns:a16="http://schemas.microsoft.com/office/drawing/2014/main" id="{E3779E85-3BA9-934F-FAE9-62FF53167B6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4" y="2675322"/>
            <a:ext cx="468000" cy="468000"/>
          </a:xfrm>
          <a:prstGeom prst="rect">
            <a:avLst/>
          </a:prstGeom>
        </p:spPr>
      </p:pic>
      <p:pic>
        <p:nvPicPr>
          <p:cNvPr id="119" name="Grafik 118">
            <a:extLst>
              <a:ext uri="{FF2B5EF4-FFF2-40B4-BE49-F238E27FC236}">
                <a16:creationId xmlns:a16="http://schemas.microsoft.com/office/drawing/2014/main" id="{6B098D46-AEF0-DC12-6F1D-9ECEBEF640C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57" y="2675322"/>
            <a:ext cx="468000" cy="468000"/>
          </a:xfrm>
          <a:prstGeom prst="rect">
            <a:avLst/>
          </a:prstGeom>
        </p:spPr>
      </p:pic>
      <p:pic>
        <p:nvPicPr>
          <p:cNvPr id="123" name="Grafik 122">
            <a:extLst>
              <a:ext uri="{FF2B5EF4-FFF2-40B4-BE49-F238E27FC236}">
                <a16:creationId xmlns:a16="http://schemas.microsoft.com/office/drawing/2014/main" id="{7C9C046D-DAE8-93A3-719F-EA54B1D01B1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021" y="2676157"/>
            <a:ext cx="468000" cy="468000"/>
          </a:xfrm>
          <a:prstGeom prst="rect">
            <a:avLst/>
          </a:prstGeom>
        </p:spPr>
      </p:pic>
      <p:pic>
        <p:nvPicPr>
          <p:cNvPr id="127" name="Grafik 126">
            <a:extLst>
              <a:ext uri="{FF2B5EF4-FFF2-40B4-BE49-F238E27FC236}">
                <a16:creationId xmlns:a16="http://schemas.microsoft.com/office/drawing/2014/main" id="{750D828B-A78C-0525-D3B7-7EE26B26590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87" y="2675322"/>
            <a:ext cx="468000" cy="468000"/>
          </a:xfrm>
          <a:prstGeom prst="rect">
            <a:avLst/>
          </a:prstGeom>
        </p:spPr>
      </p:pic>
      <p:pic>
        <p:nvPicPr>
          <p:cNvPr id="131" name="Grafik 130">
            <a:extLst>
              <a:ext uri="{FF2B5EF4-FFF2-40B4-BE49-F238E27FC236}">
                <a16:creationId xmlns:a16="http://schemas.microsoft.com/office/drawing/2014/main" id="{CE93BA70-3A97-BE7E-02F2-B1B44E8765D3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32" y="2675322"/>
            <a:ext cx="468000" cy="468000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C0EB151E-A49F-7F57-AE27-896D4CCC5F1D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334" y="2676157"/>
            <a:ext cx="468000" cy="468000"/>
          </a:xfrm>
          <a:prstGeom prst="rect">
            <a:avLst/>
          </a:prstGeom>
        </p:spPr>
      </p:pic>
      <p:pic>
        <p:nvPicPr>
          <p:cNvPr id="138" name="Grafik 137">
            <a:extLst>
              <a:ext uri="{FF2B5EF4-FFF2-40B4-BE49-F238E27FC236}">
                <a16:creationId xmlns:a16="http://schemas.microsoft.com/office/drawing/2014/main" id="{23D55B92-37EB-2B67-E159-6B53A1B20B4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78" y="2675322"/>
            <a:ext cx="468000" cy="468000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93F37EA0-FB56-DFF7-4CC0-533959410DE4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84" y="2675322"/>
            <a:ext cx="468000" cy="468000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2416289C-72DE-D746-4093-AFEC2F892E8D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38" y="2675322"/>
            <a:ext cx="468000" cy="468000"/>
          </a:xfrm>
          <a:prstGeom prst="rect">
            <a:avLst/>
          </a:prstGeom>
        </p:spPr>
      </p:pic>
      <p:pic>
        <p:nvPicPr>
          <p:cNvPr id="149" name="Grafik 148">
            <a:extLst>
              <a:ext uri="{FF2B5EF4-FFF2-40B4-BE49-F238E27FC236}">
                <a16:creationId xmlns:a16="http://schemas.microsoft.com/office/drawing/2014/main" id="{0E2A6494-9D14-B826-02B8-AE393D74D724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75" y="2675322"/>
            <a:ext cx="468000" cy="468000"/>
          </a:xfrm>
          <a:prstGeom prst="rect">
            <a:avLst/>
          </a:prstGeom>
        </p:spPr>
      </p:pic>
      <p:pic>
        <p:nvPicPr>
          <p:cNvPr id="152" name="Grafik 151">
            <a:extLst>
              <a:ext uri="{FF2B5EF4-FFF2-40B4-BE49-F238E27FC236}">
                <a16:creationId xmlns:a16="http://schemas.microsoft.com/office/drawing/2014/main" id="{DBA09657-DA85-8424-0F31-B830E0A7FD80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57" y="3351276"/>
            <a:ext cx="468000" cy="468000"/>
          </a:xfrm>
          <a:prstGeom prst="rect">
            <a:avLst/>
          </a:prstGeom>
        </p:spPr>
      </p:pic>
      <p:pic>
        <p:nvPicPr>
          <p:cNvPr id="154" name="Grafik 153">
            <a:extLst>
              <a:ext uri="{FF2B5EF4-FFF2-40B4-BE49-F238E27FC236}">
                <a16:creationId xmlns:a16="http://schemas.microsoft.com/office/drawing/2014/main" id="{41AB6DCA-BB52-599D-FFF1-644E9FA539AD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0" y="3351276"/>
            <a:ext cx="468000" cy="468000"/>
          </a:xfrm>
          <a:prstGeom prst="rect">
            <a:avLst/>
          </a:prstGeom>
        </p:spPr>
      </p:pic>
      <p:pic>
        <p:nvPicPr>
          <p:cNvPr id="159" name="Grafik 158">
            <a:extLst>
              <a:ext uri="{FF2B5EF4-FFF2-40B4-BE49-F238E27FC236}">
                <a16:creationId xmlns:a16="http://schemas.microsoft.com/office/drawing/2014/main" id="{971DBE6F-DF2B-A444-43D9-34A8B7E4362F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48" y="3351276"/>
            <a:ext cx="468000" cy="468000"/>
          </a:xfrm>
          <a:prstGeom prst="rect">
            <a:avLst/>
          </a:prstGeom>
        </p:spPr>
      </p:pic>
      <p:pic>
        <p:nvPicPr>
          <p:cNvPr id="161" name="Grafik 160">
            <a:extLst>
              <a:ext uri="{FF2B5EF4-FFF2-40B4-BE49-F238E27FC236}">
                <a16:creationId xmlns:a16="http://schemas.microsoft.com/office/drawing/2014/main" id="{0D0F0CCA-EDFF-FACC-4E02-31E895529670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4" y="3351276"/>
            <a:ext cx="468000" cy="468000"/>
          </a:xfrm>
          <a:prstGeom prst="rect">
            <a:avLst/>
          </a:prstGeom>
        </p:spPr>
      </p:pic>
      <p:pic>
        <p:nvPicPr>
          <p:cNvPr id="163" name="Grafik 162">
            <a:extLst>
              <a:ext uri="{FF2B5EF4-FFF2-40B4-BE49-F238E27FC236}">
                <a16:creationId xmlns:a16="http://schemas.microsoft.com/office/drawing/2014/main" id="{49F71B34-5C74-D742-BFE3-7ED92C271080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54" y="2675322"/>
            <a:ext cx="468000" cy="468000"/>
          </a:xfrm>
          <a:prstGeom prst="rect">
            <a:avLst/>
          </a:prstGeom>
        </p:spPr>
      </p:pic>
      <p:pic>
        <p:nvPicPr>
          <p:cNvPr id="165" name="Grafik 164">
            <a:extLst>
              <a:ext uri="{FF2B5EF4-FFF2-40B4-BE49-F238E27FC236}">
                <a16:creationId xmlns:a16="http://schemas.microsoft.com/office/drawing/2014/main" id="{680EFC5D-9818-F20E-614E-C11E5615CDB7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84" y="3351276"/>
            <a:ext cx="468000" cy="468000"/>
          </a:xfrm>
          <a:prstGeom prst="rect">
            <a:avLst/>
          </a:prstGeom>
        </p:spPr>
      </p:pic>
      <p:pic>
        <p:nvPicPr>
          <p:cNvPr id="170" name="Grafik 169">
            <a:extLst>
              <a:ext uri="{FF2B5EF4-FFF2-40B4-BE49-F238E27FC236}">
                <a16:creationId xmlns:a16="http://schemas.microsoft.com/office/drawing/2014/main" id="{236A112D-FA36-B3EC-A93B-A00A9EF14490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78" y="3351276"/>
            <a:ext cx="468000" cy="46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1096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MLTEMPLATE" val="presentation_169"/>
  <p:tag name="SAXMLCOMPANYNAME" val="rexroth"/>
  <p:tag name="MLTEMPLATEVERSION" val="2.0"/>
  <p:tag name="SAXCONVERSION" val="2"/>
  <p:tag name="MLLANGUAGE" val="eng"/>
  <p:tag name="SWITCH_BG1_D2_169.PNG" val="image3.png"/>
  <p:tag name="RIGHT_D2.PNG" val="image2.png"/>
  <p:tag name="BOTTOM_D2_169.PNG" val="image4.png"/>
  <p:tag name="LOGO2_D2.PNG" val="image5.png"/>
  <p:tag name="LOGO_D2.GIF" val="image1.png"/>
  <p:tag name="LOGO_HAEGGLUNDS.PNG" val="image6.png"/>
  <p:tag name="SAXCONVERTED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CONVERTED" val="2"/>
</p:tagLst>
</file>

<file path=ppt/theme/theme1.xml><?xml version="1.0" encoding="utf-8"?>
<a:theme xmlns:a="http://schemas.openxmlformats.org/drawingml/2006/main" name="Rexroth 2023">
  <a:themeElements>
    <a:clrScheme name="Rexroth">
      <a:dk1>
        <a:srgbClr val="000000"/>
      </a:dk1>
      <a:lt1>
        <a:srgbClr val="FFFFFF"/>
      </a:lt1>
      <a:dk2>
        <a:srgbClr val="424C58"/>
      </a:dk2>
      <a:lt2>
        <a:srgbClr val="B2B3B5"/>
      </a:lt2>
      <a:accent1>
        <a:srgbClr val="002B49"/>
      </a:accent1>
      <a:accent2>
        <a:srgbClr val="00C8F7"/>
      </a:accent2>
      <a:accent3>
        <a:srgbClr val="A3BAC8"/>
      </a:accent3>
      <a:accent4>
        <a:srgbClr val="91F0FF"/>
      </a:accent4>
      <a:accent5>
        <a:srgbClr val="506E81"/>
      </a:accent5>
      <a:accent6>
        <a:srgbClr val="ED0007"/>
      </a:accent6>
      <a:hlink>
        <a:srgbClr val="002B49"/>
      </a:hlink>
      <a:folHlink>
        <a:srgbClr val="5A7C91"/>
      </a:folHlink>
    </a:clrScheme>
    <a:fontScheme name="Rexroth">
      <a:majorFont>
        <a:latin typeface="Bosch Sans Black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002B49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ts val="23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1.potx" id="{B42E7B7F-9861-432B-9E51-83B02626C983}" vid="{36667A6F-6AB1-4A48-853E-DE3CA4CBC9A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xroth">
    <a:dk1>
      <a:srgbClr val="000000"/>
    </a:dk1>
    <a:lt1>
      <a:srgbClr val="FFFFFF"/>
    </a:lt1>
    <a:dk2>
      <a:srgbClr val="424C58"/>
    </a:dk2>
    <a:lt2>
      <a:srgbClr val="B2B3B5"/>
    </a:lt2>
    <a:accent1>
      <a:srgbClr val="002B49"/>
    </a:accent1>
    <a:accent2>
      <a:srgbClr val="00C8F7"/>
    </a:accent2>
    <a:accent3>
      <a:srgbClr val="A3BAC8"/>
    </a:accent3>
    <a:accent4>
      <a:srgbClr val="91F0FF"/>
    </a:accent4>
    <a:accent5>
      <a:srgbClr val="506E81"/>
    </a:accent5>
    <a:accent6>
      <a:srgbClr val="ED0007"/>
    </a:accent6>
    <a:hlink>
      <a:srgbClr val="002B49"/>
    </a:hlink>
    <a:folHlink>
      <a:srgbClr val="5A7C9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Attachment</Label>
      <FrageVar>False</FrageVar>
      <Prefix/>
      <Suffix/>
      <WegfallVar/>
      <MussFeld>False</MussFeld>
      <InDokument>True</InDokument>
      <Sektion>Rectangle7</Sektion>
      <Reihenfolge>0</Reihenfolge>
    </Variable>
    <Variable>
      <Name>departmentshort</Name>
      <OrgInhalt>DC-AE/PRM4</OrgInhalt>
      <Wert>DC-AE/PRM4</Wert>
      <Platzhalter>False</Platzhalter>
      <DocDatenDialog>True</DocDatenDialog>
      <Label>Authoring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Footer</Sektion>
      <Reihenfolge/>
    </Variable>
    <Variable>
      <Name>confidentiality</Name>
      <OrgInhalt/>
      <Wert/>
      <Platzhalter>False</Platzhalter>
      <DocDatenDialog>True</DocDatenDialog>
      <Label>Notation of confidentiality</Label>
      <FrageVar>False</FrageVar>
      <Prefix/>
      <Suffix/>
      <WegfallVar/>
      <ComboBox>
        <Option>Internal</Option>
        <Option>Confidential</Option>
        <Option>Strictly confidential</Option>
        <Option/>
      </ComboBox>
      <MussFeld>False</MussFeld>
      <InDokument>True</InDokument>
      <Sektion>Footer</Sektion>
      <Reihenfolge>0</Reihenfolge>
    </Variable>
    <Variable>
      <Name>copyright</Name>
      <OrgInhalt>© Bosch Rexroth AG 2022. All rights reserved, also regarding any disposal, exploitation, reproduction, editing, distribution, as well as in the event of applications for industrial property rights.</OrgInhalt>
      <Wert>© Bosch Rexroth AG 2022. All rights reserved, also regarding any disposal, exploitation, reproduction, editing, distribution, as well as in the event of applications for industrial property rights.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VariableVor>dateformat</VariableVor>
        <VariableVor>repositoryremark</VariableVor>
        <Zwischen> | </Zwischen>
        <VariableNach>copyright</VariableNach>
      </Trenner>
      <InDokument>True</InDokument>
      <Sektion>Footer</Sektion>
      <Reihenfolge/>
    </Variable>
    <Variable>
      <Name>dateformat</Name>
      <OrgInhalt>November 2022</OrgInhalt>
      <Wert>November 2022</Wert>
      <Platzhalter>False</Platzhalter>
      <DocDatenDialog>True</DocDatenDialog>
      <Label>Date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Footer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Footer</Sektion>
      <Reihenfolge>0</Reihenfolge>
    </Variable>
    <Variable>
      <Name>repositoryremark</Name>
      <OrgInhalt/>
      <Wert/>
      <Platzhalter>False</Platzhalter>
      <DocDatenDialog>True</DocDatenDialog>
      <Label>Filing note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VariableVor>dateformat</VariableVor>
        <Zwischen> | </Zwischen>
        <VariableNach>repositoryremark</VariableNach>
      </Trenner>
      <InDokument>True</InDokument>
      <Sektion>Footer</Sektion>
      <Reihenfolge>0</Reihenfolge>
    </Variable>
  </Variablen>
</saxML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38e6f5-0c29-455f-b12c-549810a62352">
      <Terms xmlns="http://schemas.microsoft.com/office/infopath/2007/PartnerControls"/>
    </lcf76f155ced4ddcb4097134ff3c332f>
    <TaxCatchAll xmlns="70e1e419-81c6-4fe0-b7ec-8555517c86e7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408C99B80C8848925CDA6F4364A0A1" ma:contentTypeVersion="18" ma:contentTypeDescription="Create a new document." ma:contentTypeScope="" ma:versionID="5898bd5b1d3e83ace2ab95aded1c3af4">
  <xsd:schema xmlns:xsd="http://www.w3.org/2001/XMLSchema" xmlns:xs="http://www.w3.org/2001/XMLSchema" xmlns:p="http://schemas.microsoft.com/office/2006/metadata/properties" xmlns:ns2="a638e6f5-0c29-455f-b12c-549810a62352" xmlns:ns3="70e1e419-81c6-4fe0-b7ec-8555517c86e7" targetNamespace="http://schemas.microsoft.com/office/2006/metadata/properties" ma:root="true" ma:fieldsID="a5611ab2b7e3d99b3382948ce8380079" ns2:_="" ns3:_="">
    <xsd:import namespace="a638e6f5-0c29-455f-b12c-549810a62352"/>
    <xsd:import namespace="70e1e419-81c6-4fe0-b7ec-8555517c86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8e6f5-0c29-455f-b12c-549810a623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e50c28b-242c-4b51-be91-908d422433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1e419-81c6-4fe0-b7ec-8555517c86e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960c51-ec46-4189-a343-77be1eb5a03c}" ma:internalName="TaxCatchAll" ma:showField="CatchAllData" ma:web="70e1e419-81c6-4fe0-b7ec-8555517c86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sax_Colors>
  <Line size="7">
    <Color val="0066A2"/>
    <Color val="0082AE"/>
    <Color val="2A958D"/>
    <Color val="67A356"/>
  </Line>
  <Line size="7">
    <Color val="EBD417"/>
    <Color val="F36716"/>
  </Line>
</sax_Colors>
</file>

<file path=customXml/itemProps1.xml><?xml version="1.0" encoding="utf-8"?>
<ds:datastoreItem xmlns:ds="http://schemas.openxmlformats.org/officeDocument/2006/customXml" ds:itemID="{F380EBFA-E2FD-45DD-8CA9-AEA47FCF9342}">
  <ds:schemaRefs/>
</ds:datastoreItem>
</file>

<file path=customXml/itemProps2.xml><?xml version="1.0" encoding="utf-8"?>
<ds:datastoreItem xmlns:ds="http://schemas.openxmlformats.org/officeDocument/2006/customXml" ds:itemID="{893D2A50-429F-44B8-89B5-890ACC0BFC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15300-F5A9-48D7-A0A7-3B6255FC5F99}">
  <ds:schemaRefs>
    <ds:schemaRef ds:uri="70e1e419-81c6-4fe0-b7ec-8555517c86e7"/>
    <ds:schemaRef ds:uri="a638e6f5-0c29-455f-b12c-549810a62352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EF77C224-D50E-4EDB-91D6-C945BAA2A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38e6f5-0c29-455f-b12c-549810a62352"/>
    <ds:schemaRef ds:uri="70e1e419-81c6-4fe0-b7ec-8555517c86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D0252559-44F8-474C-B66D-E357B88E32C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305</Words>
  <Application>Microsoft Office PowerPoint</Application>
  <PresentationFormat>Benutzerdefiniert</PresentationFormat>
  <Paragraphs>96</Paragraphs>
  <Slides>4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Rexroth 2023</vt:lpstr>
      <vt:lpstr>PartnerName</vt:lpstr>
      <vt:lpstr>PartnerName</vt:lpstr>
      <vt:lpstr>PartnerName</vt:lpstr>
      <vt:lpstr>App Icons - collection for usage at slide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PartnerName</dc:title>
  <dc:creator>Krause Hans Michael (DC-AE/PRM4)</dc:creator>
  <cp:lastModifiedBy>Krause Hans Michael (DC-AE/PAX)</cp:lastModifiedBy>
  <cp:revision>2</cp:revision>
  <dcterms:created xsi:type="dcterms:W3CDTF">2018-01-19T09:06:36Z</dcterms:created>
  <dcterms:modified xsi:type="dcterms:W3CDTF">2025-04-22T08:30:11Z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  <property fmtid="{D5CDD505-2E9C-101B-9397-08002B2CF9AE}" pid="8" name="MediaServiceImageTags">
    <vt:lpwstr/>
  </property>
  <property fmtid="{D5CDD505-2E9C-101B-9397-08002B2CF9AE}" pid="9" name="ContentTypeId">
    <vt:lpwstr>0x01010099408C99B80C8848925CDA6F4364A0A1</vt:lpwstr>
  </property>
</Properties>
</file>